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4"/>
    <p:sldMasterId id="2147483866" r:id="rId5"/>
  </p:sldMasterIdLst>
  <p:notesMasterIdLst>
    <p:notesMasterId r:id="rId67"/>
  </p:notesMasterIdLst>
  <p:sldIdLst>
    <p:sldId id="256" r:id="rId6"/>
    <p:sldId id="257" r:id="rId7"/>
    <p:sldId id="473" r:id="rId8"/>
    <p:sldId id="462" r:id="rId9"/>
    <p:sldId id="464" r:id="rId10"/>
    <p:sldId id="468" r:id="rId11"/>
    <p:sldId id="466" r:id="rId12"/>
    <p:sldId id="467" r:id="rId13"/>
    <p:sldId id="465" r:id="rId14"/>
    <p:sldId id="379" r:id="rId15"/>
    <p:sldId id="342" r:id="rId16"/>
    <p:sldId id="343" r:id="rId17"/>
    <p:sldId id="470"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469" r:id="rId33"/>
    <p:sldId id="359" r:id="rId34"/>
    <p:sldId id="329" r:id="rId35"/>
    <p:sldId id="381" r:id="rId36"/>
    <p:sldId id="297" r:id="rId37"/>
    <p:sldId id="275" r:id="rId38"/>
    <p:sldId id="382" r:id="rId39"/>
    <p:sldId id="383" r:id="rId40"/>
    <p:sldId id="380" r:id="rId41"/>
    <p:sldId id="385" r:id="rId42"/>
    <p:sldId id="471" r:id="rId43"/>
    <p:sldId id="458" r:id="rId44"/>
    <p:sldId id="392" r:id="rId45"/>
    <p:sldId id="390" r:id="rId46"/>
    <p:sldId id="443" r:id="rId47"/>
    <p:sldId id="459" r:id="rId48"/>
    <p:sldId id="447" r:id="rId49"/>
    <p:sldId id="472" r:id="rId50"/>
    <p:sldId id="302" r:id="rId51"/>
    <p:sldId id="474" r:id="rId52"/>
    <p:sldId id="269" r:id="rId53"/>
    <p:sldId id="310" r:id="rId54"/>
    <p:sldId id="311" r:id="rId55"/>
    <p:sldId id="386" r:id="rId56"/>
    <p:sldId id="301" r:id="rId57"/>
    <p:sldId id="387" r:id="rId58"/>
    <p:sldId id="388" r:id="rId59"/>
    <p:sldId id="389" r:id="rId60"/>
    <p:sldId id="446" r:id="rId61"/>
    <p:sldId id="303" r:id="rId62"/>
    <p:sldId id="450" r:id="rId63"/>
    <p:sldId id="384" r:id="rId64"/>
    <p:sldId id="455" r:id="rId65"/>
    <p:sldId id="461" r:id="rId6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E8BFB8-74F0-4D2A-9E47-D7BF60B49759}" v="508" dt="2024-09-07T20:53:28.8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0" autoAdjust="0"/>
    <p:restoredTop sz="94660"/>
  </p:normalViewPr>
  <p:slideViewPr>
    <p:cSldViewPr snapToGrid="0">
      <p:cViewPr varScale="1">
        <p:scale>
          <a:sx n="65" d="100"/>
          <a:sy n="65" d="100"/>
        </p:scale>
        <p:origin x="65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rance Espinoza" userId="a53f605c-c6fd-4e9c-a99d-0600c58e64c9" providerId="ADAL" clId="{F6E8BFB8-74F0-4D2A-9E47-D7BF60B49759}"/>
    <pc:docChg chg="undo custSel addSld delSld modSld sldOrd">
      <pc:chgData name="Terance Espinoza" userId="a53f605c-c6fd-4e9c-a99d-0600c58e64c9" providerId="ADAL" clId="{F6E8BFB8-74F0-4D2A-9E47-D7BF60B49759}" dt="2024-09-07T20:55:33.273" v="580" actId="27636"/>
      <pc:docMkLst>
        <pc:docMk/>
      </pc:docMkLst>
      <pc:sldChg chg="del">
        <pc:chgData name="Terance Espinoza" userId="a53f605c-c6fd-4e9c-a99d-0600c58e64c9" providerId="ADAL" clId="{F6E8BFB8-74F0-4D2A-9E47-D7BF60B49759}" dt="2024-09-07T20:50:15.504" v="264" actId="47"/>
        <pc:sldMkLst>
          <pc:docMk/>
          <pc:sldMk cId="2417052228" sldId="278"/>
        </pc:sldMkLst>
      </pc:sldChg>
      <pc:sldChg chg="del">
        <pc:chgData name="Terance Espinoza" userId="a53f605c-c6fd-4e9c-a99d-0600c58e64c9" providerId="ADAL" clId="{F6E8BFB8-74F0-4D2A-9E47-D7BF60B49759}" dt="2024-09-07T20:48:56.792" v="247" actId="47"/>
        <pc:sldMkLst>
          <pc:docMk/>
          <pc:sldMk cId="3702336559" sldId="293"/>
        </pc:sldMkLst>
      </pc:sldChg>
      <pc:sldChg chg="del">
        <pc:chgData name="Terance Espinoza" userId="a53f605c-c6fd-4e9c-a99d-0600c58e64c9" providerId="ADAL" clId="{F6E8BFB8-74F0-4D2A-9E47-D7BF60B49759}" dt="2024-09-07T20:48:46.788" v="246" actId="47"/>
        <pc:sldMkLst>
          <pc:docMk/>
          <pc:sldMk cId="3953196878" sldId="296"/>
        </pc:sldMkLst>
      </pc:sldChg>
      <pc:sldChg chg="del">
        <pc:chgData name="Terance Espinoza" userId="a53f605c-c6fd-4e9c-a99d-0600c58e64c9" providerId="ADAL" clId="{F6E8BFB8-74F0-4D2A-9E47-D7BF60B49759}" dt="2024-09-07T20:50:06.792" v="262" actId="47"/>
        <pc:sldMkLst>
          <pc:docMk/>
          <pc:sldMk cId="3507044976" sldId="300"/>
        </pc:sldMkLst>
      </pc:sldChg>
      <pc:sldChg chg="add">
        <pc:chgData name="Terance Espinoza" userId="a53f605c-c6fd-4e9c-a99d-0600c58e64c9" providerId="ADAL" clId="{F6E8BFB8-74F0-4D2A-9E47-D7BF60B49759}" dt="2024-09-07T20:53:28.831" v="554"/>
        <pc:sldMkLst>
          <pc:docMk/>
          <pc:sldMk cId="2316690162" sldId="302"/>
        </pc:sldMkLst>
      </pc:sldChg>
      <pc:sldChg chg="del">
        <pc:chgData name="Terance Espinoza" userId="a53f605c-c6fd-4e9c-a99d-0600c58e64c9" providerId="ADAL" clId="{F6E8BFB8-74F0-4D2A-9E47-D7BF60B49759}" dt="2024-09-07T20:53:12.419" v="553" actId="2696"/>
        <pc:sldMkLst>
          <pc:docMk/>
          <pc:sldMk cId="4048021392" sldId="302"/>
        </pc:sldMkLst>
      </pc:sldChg>
      <pc:sldChg chg="del">
        <pc:chgData name="Terance Espinoza" userId="a53f605c-c6fd-4e9c-a99d-0600c58e64c9" providerId="ADAL" clId="{F6E8BFB8-74F0-4D2A-9E47-D7BF60B49759}" dt="2024-09-07T20:52:35.394" v="550" actId="47"/>
        <pc:sldMkLst>
          <pc:docMk/>
          <pc:sldMk cId="1878170606" sldId="304"/>
        </pc:sldMkLst>
      </pc:sldChg>
      <pc:sldChg chg="modSp mod modAnim">
        <pc:chgData name="Terance Espinoza" userId="a53f605c-c6fd-4e9c-a99d-0600c58e64c9" providerId="ADAL" clId="{F6E8BFB8-74F0-4D2A-9E47-D7BF60B49759}" dt="2024-09-07T20:48:31.454" v="245" actId="27636"/>
        <pc:sldMkLst>
          <pc:docMk/>
          <pc:sldMk cId="4079770273" sldId="329"/>
        </pc:sldMkLst>
        <pc:spChg chg="mod">
          <ac:chgData name="Terance Espinoza" userId="a53f605c-c6fd-4e9c-a99d-0600c58e64c9" providerId="ADAL" clId="{F6E8BFB8-74F0-4D2A-9E47-D7BF60B49759}" dt="2024-09-07T20:48:31.454" v="245" actId="27636"/>
          <ac:spMkLst>
            <pc:docMk/>
            <pc:sldMk cId="4079770273" sldId="329"/>
            <ac:spMk id="3" creationId="{A49CCAD0-23EE-4819-A42E-5F548CFDAB1F}"/>
          </ac:spMkLst>
        </pc:spChg>
      </pc:sldChg>
      <pc:sldChg chg="del">
        <pc:chgData name="Terance Espinoza" userId="a53f605c-c6fd-4e9c-a99d-0600c58e64c9" providerId="ADAL" clId="{F6E8BFB8-74F0-4D2A-9E47-D7BF60B49759}" dt="2024-09-07T20:46:55.211" v="5" actId="47"/>
        <pc:sldMkLst>
          <pc:docMk/>
          <pc:sldMk cId="230225621" sldId="360"/>
        </pc:sldMkLst>
      </pc:sldChg>
      <pc:sldChg chg="del">
        <pc:chgData name="Terance Espinoza" userId="a53f605c-c6fd-4e9c-a99d-0600c58e64c9" providerId="ADAL" clId="{F6E8BFB8-74F0-4D2A-9E47-D7BF60B49759}" dt="2024-09-07T20:46:55.211" v="5" actId="47"/>
        <pc:sldMkLst>
          <pc:docMk/>
          <pc:sldMk cId="3505162868" sldId="361"/>
        </pc:sldMkLst>
      </pc:sldChg>
      <pc:sldChg chg="del">
        <pc:chgData name="Terance Espinoza" userId="a53f605c-c6fd-4e9c-a99d-0600c58e64c9" providerId="ADAL" clId="{F6E8BFB8-74F0-4D2A-9E47-D7BF60B49759}" dt="2024-09-07T20:46:55.211" v="5" actId="47"/>
        <pc:sldMkLst>
          <pc:docMk/>
          <pc:sldMk cId="2197238524" sldId="362"/>
        </pc:sldMkLst>
      </pc:sldChg>
      <pc:sldChg chg="del">
        <pc:chgData name="Terance Espinoza" userId="a53f605c-c6fd-4e9c-a99d-0600c58e64c9" providerId="ADAL" clId="{F6E8BFB8-74F0-4D2A-9E47-D7BF60B49759}" dt="2024-09-07T20:46:55.211" v="5" actId="47"/>
        <pc:sldMkLst>
          <pc:docMk/>
          <pc:sldMk cId="1400486407" sldId="363"/>
        </pc:sldMkLst>
      </pc:sldChg>
      <pc:sldChg chg="del">
        <pc:chgData name="Terance Espinoza" userId="a53f605c-c6fd-4e9c-a99d-0600c58e64c9" providerId="ADAL" clId="{F6E8BFB8-74F0-4D2A-9E47-D7BF60B49759}" dt="2024-09-07T20:46:55.211" v="5" actId="47"/>
        <pc:sldMkLst>
          <pc:docMk/>
          <pc:sldMk cId="3168754723" sldId="364"/>
        </pc:sldMkLst>
      </pc:sldChg>
      <pc:sldChg chg="del">
        <pc:chgData name="Terance Espinoza" userId="a53f605c-c6fd-4e9c-a99d-0600c58e64c9" providerId="ADAL" clId="{F6E8BFB8-74F0-4D2A-9E47-D7BF60B49759}" dt="2024-09-07T20:46:55.211" v="5" actId="47"/>
        <pc:sldMkLst>
          <pc:docMk/>
          <pc:sldMk cId="1539298217" sldId="365"/>
        </pc:sldMkLst>
      </pc:sldChg>
      <pc:sldChg chg="del">
        <pc:chgData name="Terance Espinoza" userId="a53f605c-c6fd-4e9c-a99d-0600c58e64c9" providerId="ADAL" clId="{F6E8BFB8-74F0-4D2A-9E47-D7BF60B49759}" dt="2024-09-07T20:46:55.211" v="5" actId="47"/>
        <pc:sldMkLst>
          <pc:docMk/>
          <pc:sldMk cId="1330142816" sldId="366"/>
        </pc:sldMkLst>
      </pc:sldChg>
      <pc:sldChg chg="del">
        <pc:chgData name="Terance Espinoza" userId="a53f605c-c6fd-4e9c-a99d-0600c58e64c9" providerId="ADAL" clId="{F6E8BFB8-74F0-4D2A-9E47-D7BF60B49759}" dt="2024-09-07T20:46:55.211" v="5" actId="47"/>
        <pc:sldMkLst>
          <pc:docMk/>
          <pc:sldMk cId="1102429953" sldId="367"/>
        </pc:sldMkLst>
      </pc:sldChg>
      <pc:sldChg chg="del">
        <pc:chgData name="Terance Espinoza" userId="a53f605c-c6fd-4e9c-a99d-0600c58e64c9" providerId="ADAL" clId="{F6E8BFB8-74F0-4D2A-9E47-D7BF60B49759}" dt="2024-09-07T20:46:55.211" v="5" actId="47"/>
        <pc:sldMkLst>
          <pc:docMk/>
          <pc:sldMk cId="3431127014" sldId="368"/>
        </pc:sldMkLst>
      </pc:sldChg>
      <pc:sldChg chg="del">
        <pc:chgData name="Terance Espinoza" userId="a53f605c-c6fd-4e9c-a99d-0600c58e64c9" providerId="ADAL" clId="{F6E8BFB8-74F0-4D2A-9E47-D7BF60B49759}" dt="2024-09-07T20:46:55.211" v="5" actId="47"/>
        <pc:sldMkLst>
          <pc:docMk/>
          <pc:sldMk cId="3819729247" sldId="369"/>
        </pc:sldMkLst>
      </pc:sldChg>
      <pc:sldChg chg="del">
        <pc:chgData name="Terance Espinoza" userId="a53f605c-c6fd-4e9c-a99d-0600c58e64c9" providerId="ADAL" clId="{F6E8BFB8-74F0-4D2A-9E47-D7BF60B49759}" dt="2024-09-07T20:46:55.211" v="5" actId="47"/>
        <pc:sldMkLst>
          <pc:docMk/>
          <pc:sldMk cId="896009163" sldId="370"/>
        </pc:sldMkLst>
      </pc:sldChg>
      <pc:sldChg chg="del">
        <pc:chgData name="Terance Espinoza" userId="a53f605c-c6fd-4e9c-a99d-0600c58e64c9" providerId="ADAL" clId="{F6E8BFB8-74F0-4D2A-9E47-D7BF60B49759}" dt="2024-09-07T20:46:55.211" v="5" actId="47"/>
        <pc:sldMkLst>
          <pc:docMk/>
          <pc:sldMk cId="1952680205" sldId="371"/>
        </pc:sldMkLst>
      </pc:sldChg>
      <pc:sldChg chg="del">
        <pc:chgData name="Terance Espinoza" userId="a53f605c-c6fd-4e9c-a99d-0600c58e64c9" providerId="ADAL" clId="{F6E8BFB8-74F0-4D2A-9E47-D7BF60B49759}" dt="2024-09-07T20:46:55.211" v="5" actId="47"/>
        <pc:sldMkLst>
          <pc:docMk/>
          <pc:sldMk cId="1204339799" sldId="372"/>
        </pc:sldMkLst>
      </pc:sldChg>
      <pc:sldChg chg="del">
        <pc:chgData name="Terance Espinoza" userId="a53f605c-c6fd-4e9c-a99d-0600c58e64c9" providerId="ADAL" clId="{F6E8BFB8-74F0-4D2A-9E47-D7BF60B49759}" dt="2024-09-07T20:46:55.211" v="5" actId="47"/>
        <pc:sldMkLst>
          <pc:docMk/>
          <pc:sldMk cId="3955550673" sldId="373"/>
        </pc:sldMkLst>
      </pc:sldChg>
      <pc:sldChg chg="del">
        <pc:chgData name="Terance Espinoza" userId="a53f605c-c6fd-4e9c-a99d-0600c58e64c9" providerId="ADAL" clId="{F6E8BFB8-74F0-4D2A-9E47-D7BF60B49759}" dt="2024-09-07T20:46:55.211" v="5" actId="47"/>
        <pc:sldMkLst>
          <pc:docMk/>
          <pc:sldMk cId="4044136026" sldId="374"/>
        </pc:sldMkLst>
      </pc:sldChg>
      <pc:sldChg chg="del">
        <pc:chgData name="Terance Espinoza" userId="a53f605c-c6fd-4e9c-a99d-0600c58e64c9" providerId="ADAL" clId="{F6E8BFB8-74F0-4D2A-9E47-D7BF60B49759}" dt="2024-09-07T20:46:55.211" v="5" actId="47"/>
        <pc:sldMkLst>
          <pc:docMk/>
          <pc:sldMk cId="1024067445" sldId="375"/>
        </pc:sldMkLst>
      </pc:sldChg>
      <pc:sldChg chg="del">
        <pc:chgData name="Terance Espinoza" userId="a53f605c-c6fd-4e9c-a99d-0600c58e64c9" providerId="ADAL" clId="{F6E8BFB8-74F0-4D2A-9E47-D7BF60B49759}" dt="2024-09-07T20:46:55.211" v="5" actId="47"/>
        <pc:sldMkLst>
          <pc:docMk/>
          <pc:sldMk cId="2448774052" sldId="376"/>
        </pc:sldMkLst>
      </pc:sldChg>
      <pc:sldChg chg="del">
        <pc:chgData name="Terance Espinoza" userId="a53f605c-c6fd-4e9c-a99d-0600c58e64c9" providerId="ADAL" clId="{F6E8BFB8-74F0-4D2A-9E47-D7BF60B49759}" dt="2024-09-07T20:46:55.211" v="5" actId="47"/>
        <pc:sldMkLst>
          <pc:docMk/>
          <pc:sldMk cId="2039061245" sldId="377"/>
        </pc:sldMkLst>
      </pc:sldChg>
      <pc:sldChg chg="del">
        <pc:chgData name="Terance Espinoza" userId="a53f605c-c6fd-4e9c-a99d-0600c58e64c9" providerId="ADAL" clId="{F6E8BFB8-74F0-4D2A-9E47-D7BF60B49759}" dt="2024-09-07T20:46:55.211" v="5" actId="47"/>
        <pc:sldMkLst>
          <pc:docMk/>
          <pc:sldMk cId="2628767721" sldId="378"/>
        </pc:sldMkLst>
      </pc:sldChg>
      <pc:sldChg chg="modSp mod">
        <pc:chgData name="Terance Espinoza" userId="a53f605c-c6fd-4e9c-a99d-0600c58e64c9" providerId="ADAL" clId="{F6E8BFB8-74F0-4D2A-9E47-D7BF60B49759}" dt="2024-09-07T20:49:42.602" v="261" actId="6549"/>
        <pc:sldMkLst>
          <pc:docMk/>
          <pc:sldMk cId="2879861757" sldId="385"/>
        </pc:sldMkLst>
        <pc:spChg chg="mod">
          <ac:chgData name="Terance Espinoza" userId="a53f605c-c6fd-4e9c-a99d-0600c58e64c9" providerId="ADAL" clId="{F6E8BFB8-74F0-4D2A-9E47-D7BF60B49759}" dt="2024-09-07T20:49:42.602" v="261" actId="6549"/>
          <ac:spMkLst>
            <pc:docMk/>
            <pc:sldMk cId="2879861757" sldId="385"/>
            <ac:spMk id="3" creationId="{41EEA449-6924-44A2-B738-C12232B4B3DB}"/>
          </ac:spMkLst>
        </pc:spChg>
      </pc:sldChg>
      <pc:sldChg chg="del">
        <pc:chgData name="Terance Espinoza" userId="a53f605c-c6fd-4e9c-a99d-0600c58e64c9" providerId="ADAL" clId="{F6E8BFB8-74F0-4D2A-9E47-D7BF60B49759}" dt="2024-09-07T20:50:09.182" v="263" actId="47"/>
        <pc:sldMkLst>
          <pc:docMk/>
          <pc:sldMk cId="2101560305" sldId="391"/>
        </pc:sldMkLst>
      </pc:sldChg>
      <pc:sldChg chg="modSp mod modAnim">
        <pc:chgData name="Terance Espinoza" userId="a53f605c-c6fd-4e9c-a99d-0600c58e64c9" providerId="ADAL" clId="{F6E8BFB8-74F0-4D2A-9E47-D7BF60B49759}" dt="2024-09-07T20:51:52.823" v="548" actId="20577"/>
        <pc:sldMkLst>
          <pc:docMk/>
          <pc:sldMk cId="2219869175" sldId="443"/>
        </pc:sldMkLst>
        <pc:spChg chg="mod">
          <ac:chgData name="Terance Espinoza" userId="a53f605c-c6fd-4e9c-a99d-0600c58e64c9" providerId="ADAL" clId="{F6E8BFB8-74F0-4D2A-9E47-D7BF60B49759}" dt="2024-09-07T20:51:52.823" v="548" actId="20577"/>
          <ac:spMkLst>
            <pc:docMk/>
            <pc:sldMk cId="2219869175" sldId="443"/>
            <ac:spMk id="3" creationId="{384C02AC-78B9-403C-A0E2-C5BB65A55B53}"/>
          </ac:spMkLst>
        </pc:spChg>
      </pc:sldChg>
      <pc:sldChg chg="del">
        <pc:chgData name="Terance Espinoza" userId="a53f605c-c6fd-4e9c-a99d-0600c58e64c9" providerId="ADAL" clId="{F6E8BFB8-74F0-4D2A-9E47-D7BF60B49759}" dt="2024-09-07T20:50:06.792" v="262" actId="47"/>
        <pc:sldMkLst>
          <pc:docMk/>
          <pc:sldMk cId="2507947" sldId="448"/>
        </pc:sldMkLst>
      </pc:sldChg>
      <pc:sldChg chg="del">
        <pc:chgData name="Terance Espinoza" userId="a53f605c-c6fd-4e9c-a99d-0600c58e64c9" providerId="ADAL" clId="{F6E8BFB8-74F0-4D2A-9E47-D7BF60B49759}" dt="2024-09-07T20:50:06.792" v="262" actId="47"/>
        <pc:sldMkLst>
          <pc:docMk/>
          <pc:sldMk cId="2796943580" sldId="449"/>
        </pc:sldMkLst>
      </pc:sldChg>
      <pc:sldChg chg="del">
        <pc:chgData name="Terance Espinoza" userId="a53f605c-c6fd-4e9c-a99d-0600c58e64c9" providerId="ADAL" clId="{F6E8BFB8-74F0-4D2A-9E47-D7BF60B49759}" dt="2024-09-07T20:53:00.509" v="551" actId="47"/>
        <pc:sldMkLst>
          <pc:docMk/>
          <pc:sldMk cId="944214729" sldId="453"/>
        </pc:sldMkLst>
      </pc:sldChg>
      <pc:sldChg chg="del">
        <pc:chgData name="Terance Espinoza" userId="a53f605c-c6fd-4e9c-a99d-0600c58e64c9" providerId="ADAL" clId="{F6E8BFB8-74F0-4D2A-9E47-D7BF60B49759}" dt="2024-09-07T20:53:05.916" v="552" actId="47"/>
        <pc:sldMkLst>
          <pc:docMk/>
          <pc:sldMk cId="649416091" sldId="454"/>
        </pc:sldMkLst>
      </pc:sldChg>
      <pc:sldChg chg="modSp mod">
        <pc:chgData name="Terance Espinoza" userId="a53f605c-c6fd-4e9c-a99d-0600c58e64c9" providerId="ADAL" clId="{F6E8BFB8-74F0-4D2A-9E47-D7BF60B49759}" dt="2024-09-07T20:55:33.273" v="580" actId="27636"/>
        <pc:sldMkLst>
          <pc:docMk/>
          <pc:sldMk cId="1517269392" sldId="455"/>
        </pc:sldMkLst>
        <pc:spChg chg="mod">
          <ac:chgData name="Terance Espinoza" userId="a53f605c-c6fd-4e9c-a99d-0600c58e64c9" providerId="ADAL" clId="{F6E8BFB8-74F0-4D2A-9E47-D7BF60B49759}" dt="2024-09-07T20:55:33.273" v="580" actId="27636"/>
          <ac:spMkLst>
            <pc:docMk/>
            <pc:sldMk cId="1517269392" sldId="455"/>
            <ac:spMk id="3" creationId="{D877A039-EC07-4426-B9E0-54D3EAE3759A}"/>
          </ac:spMkLst>
        </pc:spChg>
      </pc:sldChg>
      <pc:sldChg chg="del">
        <pc:chgData name="Terance Espinoza" userId="a53f605c-c6fd-4e9c-a99d-0600c58e64c9" providerId="ADAL" clId="{F6E8BFB8-74F0-4D2A-9E47-D7BF60B49759}" dt="2024-09-07T20:52:10.136" v="549" actId="47"/>
        <pc:sldMkLst>
          <pc:docMk/>
          <pc:sldMk cId="3496809067" sldId="460"/>
        </pc:sldMkLst>
      </pc:sldChg>
      <pc:sldChg chg="modSp mod">
        <pc:chgData name="Terance Espinoza" userId="a53f605c-c6fd-4e9c-a99d-0600c58e64c9" providerId="ADAL" clId="{F6E8BFB8-74F0-4D2A-9E47-D7BF60B49759}" dt="2024-09-07T20:54:53.380" v="575" actId="20577"/>
        <pc:sldMkLst>
          <pc:docMk/>
          <pc:sldMk cId="3651558433" sldId="465"/>
        </pc:sldMkLst>
        <pc:spChg chg="mod">
          <ac:chgData name="Terance Espinoza" userId="a53f605c-c6fd-4e9c-a99d-0600c58e64c9" providerId="ADAL" clId="{F6E8BFB8-74F0-4D2A-9E47-D7BF60B49759}" dt="2024-09-07T20:54:53.380" v="575" actId="20577"/>
          <ac:spMkLst>
            <pc:docMk/>
            <pc:sldMk cId="3651558433" sldId="465"/>
            <ac:spMk id="6" creationId="{386615A6-DD7F-FCD9-6E6D-715819FD8A36}"/>
          </ac:spMkLst>
        </pc:spChg>
      </pc:sldChg>
      <pc:sldChg chg="add ord">
        <pc:chgData name="Terance Espinoza" userId="a53f605c-c6fd-4e9c-a99d-0600c58e64c9" providerId="ADAL" clId="{F6E8BFB8-74F0-4D2A-9E47-D7BF60B49759}" dt="2024-09-07T20:46:39.691" v="4"/>
        <pc:sldMkLst>
          <pc:docMk/>
          <pc:sldMk cId="2268396471" sldId="473"/>
        </pc:sldMkLst>
      </pc:sldChg>
      <pc:sldChg chg="add del">
        <pc:chgData name="Terance Espinoza" userId="a53f605c-c6fd-4e9c-a99d-0600c58e64c9" providerId="ADAL" clId="{F6E8BFB8-74F0-4D2A-9E47-D7BF60B49759}" dt="2024-09-07T20:53:40.232" v="556" actId="2890"/>
        <pc:sldMkLst>
          <pc:docMk/>
          <pc:sldMk cId="2719042451" sldId="474"/>
        </pc:sldMkLst>
      </pc:sldChg>
      <pc:sldChg chg="add ord">
        <pc:chgData name="Terance Espinoza" userId="a53f605c-c6fd-4e9c-a99d-0600c58e64c9" providerId="ADAL" clId="{F6E8BFB8-74F0-4D2A-9E47-D7BF60B49759}" dt="2024-09-07T20:53:43.722" v="559"/>
        <pc:sldMkLst>
          <pc:docMk/>
          <pc:sldMk cId="3117019555" sldId="47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524149-E068-48F7-9E08-2756C4AC68C2}" type="datetimeFigureOut">
              <a:rPr lang="en-US" smtClean="0"/>
              <a:t>9/7/2024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794CA2-1871-453C-895F-5C9FB3D6CEFF}" type="slidenum">
              <a:rPr lang="en-US" smtClean="0"/>
              <a:t>‹#›</a:t>
            </a:fld>
            <a:endParaRPr lang="en-US"/>
          </a:p>
        </p:txBody>
      </p:sp>
    </p:spTree>
    <p:extLst>
      <p:ext uri="{BB962C8B-B14F-4D97-AF65-F5344CB8AC3E}">
        <p14:creationId xmlns:p14="http://schemas.microsoft.com/office/powerpoint/2010/main" val="790463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B78844F0-0788-194B-A310-684ED33C980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a:extLst>
              <a:ext uri="{FF2B5EF4-FFF2-40B4-BE49-F238E27FC236}">
                <a16:creationId xmlns:a16="http://schemas.microsoft.com/office/drawing/2014/main" id="{70A9420A-5F2B-A04B-A259-FCE558BEF1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24580" name="Slide Number Placeholder 3">
            <a:extLst>
              <a:ext uri="{FF2B5EF4-FFF2-40B4-BE49-F238E27FC236}">
                <a16:creationId xmlns:a16="http://schemas.microsoft.com/office/drawing/2014/main" id="{6FD2B1CB-F011-FE4B-8052-CF857C35B2F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3AD31C-9D26-5A47-AA2C-C1F150918FA4}"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B78844F0-0788-194B-A310-684ED33C980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a:extLst>
              <a:ext uri="{FF2B5EF4-FFF2-40B4-BE49-F238E27FC236}">
                <a16:creationId xmlns:a16="http://schemas.microsoft.com/office/drawing/2014/main" id="{70A9420A-5F2B-A04B-A259-FCE558BEF1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24580" name="Slide Number Placeholder 3">
            <a:extLst>
              <a:ext uri="{FF2B5EF4-FFF2-40B4-BE49-F238E27FC236}">
                <a16:creationId xmlns:a16="http://schemas.microsoft.com/office/drawing/2014/main" id="{6FD2B1CB-F011-FE4B-8052-CF857C35B2F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3AD31C-9D26-5A47-AA2C-C1F150918FA4}"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839850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1851EC-CD10-4620-B8C1-E7F8CA6AE393}" type="slidenum">
              <a:rPr lang="en-US" altLang="en-US" smtClean="0"/>
              <a:pPr>
                <a:defRPr/>
              </a:pPr>
              <a:t>50</a:t>
            </a:fld>
            <a:endParaRPr lang="en-US" altLang="en-US"/>
          </a:p>
        </p:txBody>
      </p:sp>
    </p:spTree>
    <p:extLst>
      <p:ext uri="{BB962C8B-B14F-4D97-AF65-F5344CB8AC3E}">
        <p14:creationId xmlns:p14="http://schemas.microsoft.com/office/powerpoint/2010/main" val="4649725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9B147EFE-3080-4D22-83D0-E149922025CA}" type="slidenum">
              <a:rPr lang="en-US" altLang="en-US" sz="1200"/>
              <a:pPr/>
              <a:t>57</a:t>
            </a:fld>
            <a:endParaRPr lang="en-US" altLang="en-US" sz="1200"/>
          </a:p>
        </p:txBody>
      </p:sp>
      <p:sp>
        <p:nvSpPr>
          <p:cNvPr id="47106" name="Rectangle 2"/>
          <p:cNvSpPr>
            <a:spLocks noGrp="1" noRot="1" noChangeAspect="1" noChangeArrowheads="1" noTextEdit="1"/>
          </p:cNvSpPr>
          <p:nvPr>
            <p:ph type="sldImg"/>
          </p:nvPr>
        </p:nvSpPr>
        <p:spPr>
          <a:ln/>
          <a:extLst>
            <a:ext uri="{FAA26D3D-D897-4be2-8F04-BA451C77F1D7}"/>
          </a:extLst>
        </p:spPr>
      </p:sp>
      <p:sp>
        <p:nvSpPr>
          <p:cNvPr id="48132" name="Rectangle 3"/>
          <p:cNvSpPr>
            <a:spLocks noGrp="1" noChangeArrowheads="1"/>
          </p:cNvSpPr>
          <p:nvPr>
            <p:ph type="body" idx="1"/>
          </p:nvPr>
        </p:nvSpPr>
        <p:spPr>
          <a:noFill/>
        </p:spPr>
        <p:txBody>
          <a:bodyPr/>
          <a:lstStyle/>
          <a:p>
            <a:pPr eaLnBrk="1" hangingPunct="1"/>
            <a:endParaRPr lang="en-US" altLang="en-US">
              <a:latin typeface="Arial" pitchFamily="34" charset="0"/>
              <a:ea typeface="ＭＳ Ｐゴシック" pitchFamily="34" charset="-128"/>
            </a:endParaRPr>
          </a:p>
        </p:txBody>
      </p:sp>
    </p:spTree>
    <p:extLst>
      <p:ext uri="{BB962C8B-B14F-4D97-AF65-F5344CB8AC3E}">
        <p14:creationId xmlns:p14="http://schemas.microsoft.com/office/powerpoint/2010/main" val="1324829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9/7/2024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9/7/2024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E36636D-D922-432D-A958-524484B5923D}" type="datetimeFigureOut">
              <a:rPr lang="en-US" dirty="0"/>
              <a:pPr/>
              <a:t>9/7/2024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36636D-D922-432D-A958-524484B5923D}" type="datetimeFigureOut">
              <a:rPr lang="en-US" dirty="0"/>
              <a:pPr/>
              <a:t>9/7/2024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E36636D-D922-432D-A958-524484B5923D}" type="datetimeFigureOut">
              <a:rPr lang="en-US" dirty="0"/>
              <a:pPr/>
              <a:t>9/7/2024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E36636D-D922-432D-A958-524484B5923D}" type="datetimeFigureOut">
              <a:rPr lang="en-US" dirty="0"/>
              <a:pPr/>
              <a:t>9/7/2024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en-US" dirty="0"/>
              <a:pPr/>
              <a:t>9/7/2024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E36636D-D922-432D-A958-524484B5923D}" type="datetimeFigureOut">
              <a:rPr lang="en-US" dirty="0"/>
              <a:pPr/>
              <a:t>9/7/2024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E36636D-D922-432D-A958-524484B5923D}" type="datetimeFigureOut">
              <a:rPr lang="en-US" dirty="0"/>
              <a:pPr/>
              <a:t>9/7/2024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9/7/2024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9/7/2024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Slide Option 2">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562F0CB-0040-2C40-93F1-DAF7A5F2F0A6}"/>
              </a:ext>
            </a:extLst>
          </p:cNvPr>
          <p:cNvSpPr/>
          <p:nvPr userDrawn="1"/>
        </p:nvSpPr>
        <p:spPr>
          <a:xfrm>
            <a:off x="-7938" y="0"/>
            <a:ext cx="12192001" cy="6858000"/>
          </a:xfrm>
          <a:prstGeom prst="rect">
            <a:avLst/>
          </a:prstGeom>
          <a:solidFill>
            <a:schemeClr val="accent2">
              <a:lumMod val="5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Rectangle 6">
            <a:extLst>
              <a:ext uri="{FF2B5EF4-FFF2-40B4-BE49-F238E27FC236}">
                <a16:creationId xmlns:a16="http://schemas.microsoft.com/office/drawing/2014/main" id="{F9BE22B3-9148-DB43-AFF3-2D09D29FD489}"/>
              </a:ext>
            </a:extLst>
          </p:cNvPr>
          <p:cNvSpPr/>
          <p:nvPr userDrawn="1"/>
        </p:nvSpPr>
        <p:spPr>
          <a:xfrm>
            <a:off x="508000" y="381000"/>
            <a:ext cx="11209338" cy="60960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600" b="1" dirty="0">
              <a:solidFill>
                <a:srgbClr val="DCDCD0"/>
              </a:solidFill>
              <a:latin typeface="Dancing Script" panose="03080600040507000D00" pitchFamily="66" charset="0"/>
            </a:endParaRPr>
          </a:p>
        </p:txBody>
      </p:sp>
      <p:sp>
        <p:nvSpPr>
          <p:cNvPr id="5" name="Text Placeholder 13"/>
          <p:cNvSpPr>
            <a:spLocks noGrp="1"/>
          </p:cNvSpPr>
          <p:nvPr>
            <p:ph type="body" sz="quarter" idx="10"/>
          </p:nvPr>
        </p:nvSpPr>
        <p:spPr>
          <a:xfrm>
            <a:off x="525670" y="3630508"/>
            <a:ext cx="11125199" cy="765897"/>
          </a:xfrm>
          <a:prstGeom prst="rect">
            <a:avLst/>
          </a:prstGeom>
        </p:spPr>
        <p:txBody>
          <a:bodyPr>
            <a:normAutofit/>
          </a:bodyPr>
          <a:lstStyle>
            <a:lvl1pPr marL="0" indent="0" algn="ctr">
              <a:buNone/>
              <a:defRPr sz="3200" i="1" baseline="0">
                <a:ln>
                  <a:noFill/>
                </a:ln>
                <a:solidFill>
                  <a:schemeClr val="bg1"/>
                </a:solidFill>
                <a:latin typeface="+mn-lt"/>
                <a:cs typeface="Arial" panose="020B0604020202020204" pitchFamily="34" charset="0"/>
              </a:defRPr>
            </a:lvl1pPr>
          </a:lstStyle>
          <a:p>
            <a:pPr lvl="0"/>
            <a:r>
              <a:rPr lang="en-US"/>
              <a:t>Edit Master text styles</a:t>
            </a:r>
          </a:p>
        </p:txBody>
      </p:sp>
      <p:sp>
        <p:nvSpPr>
          <p:cNvPr id="4" name="Title"/>
          <p:cNvSpPr>
            <a:spLocks noGrp="1"/>
          </p:cNvSpPr>
          <p:nvPr>
            <p:ph type="title"/>
          </p:nvPr>
        </p:nvSpPr>
        <p:spPr>
          <a:xfrm>
            <a:off x="508000" y="2511982"/>
            <a:ext cx="11125200" cy="920332"/>
          </a:xfrm>
          <a:prstGeom prst="rect">
            <a:avLst/>
          </a:prstGeom>
        </p:spPr>
        <p:txBody>
          <a:bodyPr/>
          <a:lstStyle>
            <a:lvl1pPr algn="ctr">
              <a:defRPr sz="6100">
                <a:solidFill>
                  <a:schemeClr val="bg1"/>
                </a:solidFill>
                <a:latin typeface="+mj-lt"/>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833817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4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Slide Option 1">
    <p:bg>
      <p:bgPr>
        <a:solidFill>
          <a:schemeClr val="accent2">
            <a:lumMod val="5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3E9DAE0-78FC-E441-BEC7-FFFD9C8855A2}"/>
              </a:ext>
            </a:extLst>
          </p:cNvPr>
          <p:cNvSpPr/>
          <p:nvPr userDrawn="1"/>
        </p:nvSpPr>
        <p:spPr>
          <a:xfrm>
            <a:off x="8061325" y="3560763"/>
            <a:ext cx="2708275" cy="2071687"/>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9" name="Rectangle 8">
            <a:extLst>
              <a:ext uri="{FF2B5EF4-FFF2-40B4-BE49-F238E27FC236}">
                <a16:creationId xmlns:a16="http://schemas.microsoft.com/office/drawing/2014/main" id="{F4FD2DF9-936D-354B-9614-34AE06117E90}"/>
              </a:ext>
            </a:extLst>
          </p:cNvPr>
          <p:cNvSpPr/>
          <p:nvPr userDrawn="1"/>
        </p:nvSpPr>
        <p:spPr>
          <a:xfrm>
            <a:off x="4741863" y="3560763"/>
            <a:ext cx="2708275" cy="2071687"/>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Rectangle 7">
            <a:extLst>
              <a:ext uri="{FF2B5EF4-FFF2-40B4-BE49-F238E27FC236}">
                <a16:creationId xmlns:a16="http://schemas.microsoft.com/office/drawing/2014/main" id="{C425939B-6CF2-434B-9729-585E101CFF1E}"/>
              </a:ext>
            </a:extLst>
          </p:cNvPr>
          <p:cNvSpPr/>
          <p:nvPr userDrawn="1"/>
        </p:nvSpPr>
        <p:spPr>
          <a:xfrm>
            <a:off x="1422400" y="3560763"/>
            <a:ext cx="2706688" cy="2071687"/>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Top Bar">
            <a:extLst>
              <a:ext uri="{FF2B5EF4-FFF2-40B4-BE49-F238E27FC236}">
                <a16:creationId xmlns:a16="http://schemas.microsoft.com/office/drawing/2014/main" id="{7FEE2D7E-259E-AE44-92FC-61B3FB256687}"/>
              </a:ext>
            </a:extLst>
          </p:cNvPr>
          <p:cNvSpPr/>
          <p:nvPr userDrawn="1"/>
        </p:nvSpPr>
        <p:spPr>
          <a:xfrm>
            <a:off x="-9525" y="1588"/>
            <a:ext cx="12192000" cy="19605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Rectangle 6">
            <a:extLst>
              <a:ext uri="{FF2B5EF4-FFF2-40B4-BE49-F238E27FC236}">
                <a16:creationId xmlns:a16="http://schemas.microsoft.com/office/drawing/2014/main" id="{B19A161A-C6C3-EA45-B93B-EF694FF2F399}"/>
              </a:ext>
            </a:extLst>
          </p:cNvPr>
          <p:cNvSpPr/>
          <p:nvPr userDrawn="1"/>
        </p:nvSpPr>
        <p:spPr>
          <a:xfrm>
            <a:off x="3263900" y="1358900"/>
            <a:ext cx="5753100" cy="4238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Top Border">
            <a:extLst>
              <a:ext uri="{FF2B5EF4-FFF2-40B4-BE49-F238E27FC236}">
                <a16:creationId xmlns:a16="http://schemas.microsoft.com/office/drawing/2014/main" id="{17C9B9ED-BF38-7C4F-899E-F9438C9605FF}"/>
              </a:ext>
            </a:extLst>
          </p:cNvPr>
          <p:cNvSpPr/>
          <p:nvPr userDrawn="1"/>
        </p:nvSpPr>
        <p:spPr>
          <a:xfrm>
            <a:off x="508000" y="374650"/>
            <a:ext cx="11125200" cy="121602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Subtitle"/>
          <p:cNvSpPr>
            <a:spLocks noGrp="1"/>
          </p:cNvSpPr>
          <p:nvPr>
            <p:ph type="body" sz="quarter" idx="10"/>
          </p:nvPr>
        </p:nvSpPr>
        <p:spPr>
          <a:xfrm>
            <a:off x="3283324" y="1331981"/>
            <a:ext cx="5607691" cy="477700"/>
          </a:xfrm>
          <a:prstGeom prst="rect">
            <a:avLst/>
          </a:prstGeom>
        </p:spPr>
        <p:txBody>
          <a:bodyPr/>
          <a:lstStyle>
            <a:lvl1pPr marL="0" indent="0" algn="ctr">
              <a:buNone/>
              <a:defRPr sz="2600" i="1" baseline="0">
                <a:ln>
                  <a:noFill/>
                </a:ln>
                <a:solidFill>
                  <a:srgbClr val="000000"/>
                </a:solidFill>
                <a:latin typeface="+mj-lt"/>
                <a:cs typeface="Arial" panose="020B0604020202020204" pitchFamily="34" charset="0"/>
              </a:defRPr>
            </a:lvl1pPr>
          </a:lstStyle>
          <a:p>
            <a:pPr lvl="0"/>
            <a:r>
              <a:rPr lang="en-US"/>
              <a:t>Edit Master text styles</a:t>
            </a:r>
          </a:p>
        </p:txBody>
      </p:sp>
      <p:sp>
        <p:nvSpPr>
          <p:cNvPr id="4" name="Title"/>
          <p:cNvSpPr>
            <a:spLocks noGrp="1"/>
          </p:cNvSpPr>
          <p:nvPr>
            <p:ph type="title"/>
          </p:nvPr>
        </p:nvSpPr>
        <p:spPr>
          <a:xfrm>
            <a:off x="508000" y="563912"/>
            <a:ext cx="11125200" cy="655292"/>
          </a:xfrm>
          <a:prstGeom prst="rect">
            <a:avLst/>
          </a:prstGeom>
        </p:spPr>
        <p:txBody>
          <a:bodyPr/>
          <a:lstStyle>
            <a:lvl1pPr algn="ctr">
              <a:defRPr sz="4800">
                <a:solidFill>
                  <a:schemeClr val="tx1"/>
                </a:solidFill>
                <a:latin typeface="+mj-lt"/>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894095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2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4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6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8"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Slide Option 2">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562F0CB-0040-2C40-93F1-DAF7A5F2F0A6}"/>
              </a:ext>
            </a:extLst>
          </p:cNvPr>
          <p:cNvSpPr/>
          <p:nvPr userDrawn="1"/>
        </p:nvSpPr>
        <p:spPr>
          <a:xfrm>
            <a:off x="-7938" y="0"/>
            <a:ext cx="12192001" cy="6858000"/>
          </a:xfrm>
          <a:prstGeom prst="rect">
            <a:avLst/>
          </a:prstGeom>
          <a:solidFill>
            <a:schemeClr val="accent2">
              <a:lumMod val="5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Rectangle 6">
            <a:extLst>
              <a:ext uri="{FF2B5EF4-FFF2-40B4-BE49-F238E27FC236}">
                <a16:creationId xmlns:a16="http://schemas.microsoft.com/office/drawing/2014/main" id="{F9BE22B3-9148-DB43-AFF3-2D09D29FD489}"/>
              </a:ext>
            </a:extLst>
          </p:cNvPr>
          <p:cNvSpPr/>
          <p:nvPr userDrawn="1"/>
        </p:nvSpPr>
        <p:spPr>
          <a:xfrm>
            <a:off x="508000" y="381000"/>
            <a:ext cx="11209338" cy="60960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600" b="1" dirty="0">
              <a:solidFill>
                <a:srgbClr val="DCDCD0"/>
              </a:solidFill>
              <a:latin typeface="Dancing Script" panose="03080600040507000D00" pitchFamily="66" charset="0"/>
            </a:endParaRPr>
          </a:p>
        </p:txBody>
      </p:sp>
      <p:sp>
        <p:nvSpPr>
          <p:cNvPr id="5" name="Text Placeholder 13"/>
          <p:cNvSpPr>
            <a:spLocks noGrp="1"/>
          </p:cNvSpPr>
          <p:nvPr>
            <p:ph type="body" sz="quarter" idx="10"/>
          </p:nvPr>
        </p:nvSpPr>
        <p:spPr>
          <a:xfrm>
            <a:off x="525670" y="3630508"/>
            <a:ext cx="11125199" cy="765897"/>
          </a:xfrm>
          <a:prstGeom prst="rect">
            <a:avLst/>
          </a:prstGeom>
        </p:spPr>
        <p:txBody>
          <a:bodyPr>
            <a:normAutofit/>
          </a:bodyPr>
          <a:lstStyle>
            <a:lvl1pPr marL="0" indent="0" algn="ctr">
              <a:buNone/>
              <a:defRPr sz="3200" i="1" baseline="0">
                <a:ln>
                  <a:noFill/>
                </a:ln>
                <a:solidFill>
                  <a:schemeClr val="bg1"/>
                </a:solidFill>
                <a:latin typeface="+mn-lt"/>
                <a:cs typeface="Arial" panose="020B0604020202020204" pitchFamily="34" charset="0"/>
              </a:defRPr>
            </a:lvl1pPr>
          </a:lstStyle>
          <a:p>
            <a:pPr lvl="0"/>
            <a:r>
              <a:rPr lang="en-US"/>
              <a:t>Edit Master text styles</a:t>
            </a:r>
          </a:p>
        </p:txBody>
      </p:sp>
      <p:sp>
        <p:nvSpPr>
          <p:cNvPr id="4" name="Title"/>
          <p:cNvSpPr>
            <a:spLocks noGrp="1"/>
          </p:cNvSpPr>
          <p:nvPr>
            <p:ph type="title"/>
          </p:nvPr>
        </p:nvSpPr>
        <p:spPr>
          <a:xfrm>
            <a:off x="508000" y="2511982"/>
            <a:ext cx="11125200" cy="920332"/>
          </a:xfrm>
          <a:prstGeom prst="rect">
            <a:avLst/>
          </a:prstGeom>
        </p:spPr>
        <p:txBody>
          <a:bodyPr/>
          <a:lstStyle>
            <a:lvl1pPr algn="ctr">
              <a:defRPr sz="6100">
                <a:solidFill>
                  <a:schemeClr val="bg1"/>
                </a:solidFill>
                <a:latin typeface="+mj-lt"/>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424277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4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accent2"/>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1EB029DC-4BB2-1F4F-9614-2CFD3E44245B}"/>
              </a:ext>
            </a:extLst>
          </p:cNvPr>
          <p:cNvSpPr/>
          <p:nvPr userDrawn="1"/>
        </p:nvSpPr>
        <p:spPr>
          <a:xfrm>
            <a:off x="6496050" y="5400675"/>
            <a:ext cx="5054600" cy="102076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cs typeface="Arial" panose="020B0604020202020204" pitchFamily="34" charset="0"/>
            </a:endParaRPr>
          </a:p>
        </p:txBody>
      </p:sp>
      <p:sp>
        <p:nvSpPr>
          <p:cNvPr id="36" name="Oval 35">
            <a:extLst>
              <a:ext uri="{FF2B5EF4-FFF2-40B4-BE49-F238E27FC236}">
                <a16:creationId xmlns:a16="http://schemas.microsoft.com/office/drawing/2014/main" id="{3B33DEBA-E5B9-9445-9B9C-E627481EB3F2}"/>
              </a:ext>
            </a:extLst>
          </p:cNvPr>
          <p:cNvSpPr/>
          <p:nvPr userDrawn="1"/>
        </p:nvSpPr>
        <p:spPr>
          <a:xfrm>
            <a:off x="6121400" y="5638800"/>
            <a:ext cx="582613" cy="547688"/>
          </a:xfrm>
          <a:prstGeom prst="ellipse">
            <a:avLst/>
          </a:prstGeom>
          <a:solidFill>
            <a:schemeClr val="bg1"/>
          </a:solidFill>
          <a:ln w="381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600" b="1" dirty="0">
                <a:solidFill>
                  <a:schemeClr val="accent2">
                    <a:lumMod val="50000"/>
                  </a:schemeClr>
                </a:solidFill>
                <a:cs typeface="Arial" panose="020B0604020202020204" pitchFamily="34" charset="0"/>
              </a:rPr>
              <a:t>8</a:t>
            </a:r>
          </a:p>
        </p:txBody>
      </p:sp>
      <p:sp>
        <p:nvSpPr>
          <p:cNvPr id="33" name="Rectangle 32">
            <a:extLst>
              <a:ext uri="{FF2B5EF4-FFF2-40B4-BE49-F238E27FC236}">
                <a16:creationId xmlns:a16="http://schemas.microsoft.com/office/drawing/2014/main" id="{74D1D452-C309-5246-9902-A3359C115934}"/>
              </a:ext>
            </a:extLst>
          </p:cNvPr>
          <p:cNvSpPr/>
          <p:nvPr userDrawn="1"/>
        </p:nvSpPr>
        <p:spPr>
          <a:xfrm>
            <a:off x="749300" y="5421313"/>
            <a:ext cx="5054600" cy="101917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cs typeface="Arial" panose="020B0604020202020204" pitchFamily="34" charset="0"/>
            </a:endParaRPr>
          </a:p>
        </p:txBody>
      </p:sp>
      <p:sp>
        <p:nvSpPr>
          <p:cNvPr id="34" name="Oval 33">
            <a:extLst>
              <a:ext uri="{FF2B5EF4-FFF2-40B4-BE49-F238E27FC236}">
                <a16:creationId xmlns:a16="http://schemas.microsoft.com/office/drawing/2014/main" id="{0F3D8F6C-AE95-8F40-924A-B3F8B39505E6}"/>
              </a:ext>
            </a:extLst>
          </p:cNvPr>
          <p:cNvSpPr/>
          <p:nvPr userDrawn="1"/>
        </p:nvSpPr>
        <p:spPr>
          <a:xfrm>
            <a:off x="374650" y="5659438"/>
            <a:ext cx="582613" cy="546100"/>
          </a:xfrm>
          <a:prstGeom prst="ellipse">
            <a:avLst/>
          </a:prstGeom>
          <a:solidFill>
            <a:schemeClr val="bg1"/>
          </a:solidFill>
          <a:ln w="381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600" b="1" dirty="0">
                <a:solidFill>
                  <a:schemeClr val="accent2">
                    <a:lumMod val="50000"/>
                  </a:schemeClr>
                </a:solidFill>
                <a:cs typeface="Arial" panose="020B0604020202020204" pitchFamily="34" charset="0"/>
              </a:rPr>
              <a:t>7</a:t>
            </a:r>
          </a:p>
        </p:txBody>
      </p:sp>
      <p:sp>
        <p:nvSpPr>
          <p:cNvPr id="22" name="Rectangle 21">
            <a:extLst>
              <a:ext uri="{FF2B5EF4-FFF2-40B4-BE49-F238E27FC236}">
                <a16:creationId xmlns:a16="http://schemas.microsoft.com/office/drawing/2014/main" id="{BB9EA7F1-C2C1-144A-AD02-2EF76AB03185}"/>
              </a:ext>
            </a:extLst>
          </p:cNvPr>
          <p:cNvSpPr/>
          <p:nvPr userDrawn="1"/>
        </p:nvSpPr>
        <p:spPr>
          <a:xfrm>
            <a:off x="6496050" y="4257675"/>
            <a:ext cx="5054600" cy="102076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cs typeface="Arial" panose="020B0604020202020204" pitchFamily="34" charset="0"/>
            </a:endParaRPr>
          </a:p>
        </p:txBody>
      </p:sp>
      <p:sp>
        <p:nvSpPr>
          <p:cNvPr id="32" name="Oval 31">
            <a:extLst>
              <a:ext uri="{FF2B5EF4-FFF2-40B4-BE49-F238E27FC236}">
                <a16:creationId xmlns:a16="http://schemas.microsoft.com/office/drawing/2014/main" id="{905F4BC8-B776-2E44-8DA2-EB0EADD52D85}"/>
              </a:ext>
            </a:extLst>
          </p:cNvPr>
          <p:cNvSpPr/>
          <p:nvPr userDrawn="1"/>
        </p:nvSpPr>
        <p:spPr>
          <a:xfrm>
            <a:off x="6121400" y="4495800"/>
            <a:ext cx="582613" cy="547688"/>
          </a:xfrm>
          <a:prstGeom prst="ellipse">
            <a:avLst/>
          </a:prstGeom>
          <a:solidFill>
            <a:schemeClr val="bg1"/>
          </a:solidFill>
          <a:ln w="381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600" b="1" dirty="0">
                <a:solidFill>
                  <a:schemeClr val="accent2">
                    <a:lumMod val="50000"/>
                  </a:schemeClr>
                </a:solidFill>
                <a:cs typeface="Arial" panose="020B0604020202020204" pitchFamily="34" charset="0"/>
              </a:rPr>
              <a:t>6</a:t>
            </a:r>
          </a:p>
        </p:txBody>
      </p:sp>
      <p:sp>
        <p:nvSpPr>
          <p:cNvPr id="20" name="Rectangle 19">
            <a:extLst>
              <a:ext uri="{FF2B5EF4-FFF2-40B4-BE49-F238E27FC236}">
                <a16:creationId xmlns:a16="http://schemas.microsoft.com/office/drawing/2014/main" id="{6BA6497A-E96F-1F40-9544-4543D6861153}"/>
              </a:ext>
            </a:extLst>
          </p:cNvPr>
          <p:cNvSpPr/>
          <p:nvPr userDrawn="1"/>
        </p:nvSpPr>
        <p:spPr>
          <a:xfrm>
            <a:off x="766763" y="4257675"/>
            <a:ext cx="5054600" cy="102076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cs typeface="Arial" panose="020B0604020202020204" pitchFamily="34" charset="0"/>
            </a:endParaRPr>
          </a:p>
        </p:txBody>
      </p:sp>
      <p:sp>
        <p:nvSpPr>
          <p:cNvPr id="21" name="Oval 20">
            <a:extLst>
              <a:ext uri="{FF2B5EF4-FFF2-40B4-BE49-F238E27FC236}">
                <a16:creationId xmlns:a16="http://schemas.microsoft.com/office/drawing/2014/main" id="{C2FCAD81-EAFC-1846-A0C1-874A0CCF3490}"/>
              </a:ext>
            </a:extLst>
          </p:cNvPr>
          <p:cNvSpPr/>
          <p:nvPr userDrawn="1"/>
        </p:nvSpPr>
        <p:spPr>
          <a:xfrm>
            <a:off x="392113" y="4495800"/>
            <a:ext cx="582612" cy="547688"/>
          </a:xfrm>
          <a:prstGeom prst="ellipse">
            <a:avLst/>
          </a:prstGeom>
          <a:solidFill>
            <a:schemeClr val="bg1"/>
          </a:solidFill>
          <a:ln w="381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600" b="1" dirty="0">
                <a:solidFill>
                  <a:schemeClr val="accent2">
                    <a:lumMod val="50000"/>
                  </a:schemeClr>
                </a:solidFill>
                <a:cs typeface="Arial" panose="020B0604020202020204" pitchFamily="34" charset="0"/>
              </a:rPr>
              <a:t>5</a:t>
            </a:r>
          </a:p>
        </p:txBody>
      </p:sp>
      <p:sp>
        <p:nvSpPr>
          <p:cNvPr id="18" name="Rectangle 17">
            <a:extLst>
              <a:ext uri="{FF2B5EF4-FFF2-40B4-BE49-F238E27FC236}">
                <a16:creationId xmlns:a16="http://schemas.microsoft.com/office/drawing/2014/main" id="{A0C57D45-8D18-E24F-94F9-436B82BE1088}"/>
              </a:ext>
            </a:extLst>
          </p:cNvPr>
          <p:cNvSpPr/>
          <p:nvPr userDrawn="1"/>
        </p:nvSpPr>
        <p:spPr>
          <a:xfrm>
            <a:off x="6496050" y="3114675"/>
            <a:ext cx="5054600" cy="102076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cs typeface="Arial" panose="020B0604020202020204" pitchFamily="34" charset="0"/>
            </a:endParaRPr>
          </a:p>
        </p:txBody>
      </p:sp>
      <p:sp>
        <p:nvSpPr>
          <p:cNvPr id="19" name="Oval 18">
            <a:extLst>
              <a:ext uri="{FF2B5EF4-FFF2-40B4-BE49-F238E27FC236}">
                <a16:creationId xmlns:a16="http://schemas.microsoft.com/office/drawing/2014/main" id="{B2507E64-AE2A-C847-A9F9-BA278A1853F0}"/>
              </a:ext>
            </a:extLst>
          </p:cNvPr>
          <p:cNvSpPr/>
          <p:nvPr userDrawn="1"/>
        </p:nvSpPr>
        <p:spPr>
          <a:xfrm>
            <a:off x="6121400" y="3352800"/>
            <a:ext cx="582613" cy="547688"/>
          </a:xfrm>
          <a:prstGeom prst="ellipse">
            <a:avLst/>
          </a:prstGeom>
          <a:solidFill>
            <a:schemeClr val="bg1"/>
          </a:solidFill>
          <a:ln w="381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600" b="1" dirty="0">
                <a:solidFill>
                  <a:schemeClr val="accent2">
                    <a:lumMod val="50000"/>
                  </a:schemeClr>
                </a:solidFill>
                <a:cs typeface="Arial" panose="020B0604020202020204" pitchFamily="34" charset="0"/>
              </a:rPr>
              <a:t>4</a:t>
            </a:r>
          </a:p>
        </p:txBody>
      </p:sp>
      <p:sp>
        <p:nvSpPr>
          <p:cNvPr id="16" name="Rectangle 15">
            <a:extLst>
              <a:ext uri="{FF2B5EF4-FFF2-40B4-BE49-F238E27FC236}">
                <a16:creationId xmlns:a16="http://schemas.microsoft.com/office/drawing/2014/main" id="{D51C7104-FE96-A149-A4D4-BFE9EB191399}"/>
              </a:ext>
            </a:extLst>
          </p:cNvPr>
          <p:cNvSpPr/>
          <p:nvPr userDrawn="1"/>
        </p:nvSpPr>
        <p:spPr>
          <a:xfrm>
            <a:off x="766763" y="3119438"/>
            <a:ext cx="5054600" cy="1020762"/>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cs typeface="Arial" panose="020B0604020202020204" pitchFamily="34" charset="0"/>
            </a:endParaRPr>
          </a:p>
        </p:txBody>
      </p:sp>
      <p:sp>
        <p:nvSpPr>
          <p:cNvPr id="17" name="Oval 16">
            <a:extLst>
              <a:ext uri="{FF2B5EF4-FFF2-40B4-BE49-F238E27FC236}">
                <a16:creationId xmlns:a16="http://schemas.microsoft.com/office/drawing/2014/main" id="{C423A121-409D-1648-A7A3-94BDFE73F825}"/>
              </a:ext>
            </a:extLst>
          </p:cNvPr>
          <p:cNvSpPr/>
          <p:nvPr userDrawn="1"/>
        </p:nvSpPr>
        <p:spPr>
          <a:xfrm>
            <a:off x="392113" y="3359150"/>
            <a:ext cx="582612" cy="546100"/>
          </a:xfrm>
          <a:prstGeom prst="ellipse">
            <a:avLst/>
          </a:prstGeom>
          <a:solidFill>
            <a:schemeClr val="bg1"/>
          </a:solidFill>
          <a:ln w="381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600" b="1" dirty="0">
                <a:solidFill>
                  <a:schemeClr val="accent2">
                    <a:lumMod val="50000"/>
                  </a:schemeClr>
                </a:solidFill>
                <a:cs typeface="Arial" panose="020B0604020202020204" pitchFamily="34" charset="0"/>
              </a:rPr>
              <a:t>3</a:t>
            </a:r>
          </a:p>
        </p:txBody>
      </p:sp>
      <p:sp>
        <p:nvSpPr>
          <p:cNvPr id="14" name="Rectangle 13">
            <a:extLst>
              <a:ext uri="{FF2B5EF4-FFF2-40B4-BE49-F238E27FC236}">
                <a16:creationId xmlns:a16="http://schemas.microsoft.com/office/drawing/2014/main" id="{F807EE79-B715-B241-AA94-77EE53BA0B36}"/>
              </a:ext>
            </a:extLst>
          </p:cNvPr>
          <p:cNvSpPr/>
          <p:nvPr userDrawn="1"/>
        </p:nvSpPr>
        <p:spPr>
          <a:xfrm>
            <a:off x="6496050" y="1955800"/>
            <a:ext cx="5054600" cy="102076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cs typeface="Arial" panose="020B0604020202020204" pitchFamily="34" charset="0"/>
            </a:endParaRPr>
          </a:p>
        </p:txBody>
      </p:sp>
      <p:sp>
        <p:nvSpPr>
          <p:cNvPr id="15" name="Oval 14">
            <a:extLst>
              <a:ext uri="{FF2B5EF4-FFF2-40B4-BE49-F238E27FC236}">
                <a16:creationId xmlns:a16="http://schemas.microsoft.com/office/drawing/2014/main" id="{5333AAFD-F958-6B4D-92AE-0CBF651FE52B}"/>
              </a:ext>
            </a:extLst>
          </p:cNvPr>
          <p:cNvSpPr/>
          <p:nvPr userDrawn="1"/>
        </p:nvSpPr>
        <p:spPr>
          <a:xfrm>
            <a:off x="6121400" y="2193925"/>
            <a:ext cx="582613" cy="546100"/>
          </a:xfrm>
          <a:prstGeom prst="ellipse">
            <a:avLst/>
          </a:prstGeom>
          <a:solidFill>
            <a:schemeClr val="bg1"/>
          </a:solidFill>
          <a:ln w="381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600" b="1" dirty="0">
                <a:solidFill>
                  <a:schemeClr val="accent2">
                    <a:lumMod val="50000"/>
                  </a:schemeClr>
                </a:solidFill>
                <a:cs typeface="Arial" panose="020B0604020202020204" pitchFamily="34" charset="0"/>
              </a:rPr>
              <a:t>2</a:t>
            </a:r>
          </a:p>
        </p:txBody>
      </p:sp>
      <p:sp>
        <p:nvSpPr>
          <p:cNvPr id="12" name="Rectangle 11">
            <a:extLst>
              <a:ext uri="{FF2B5EF4-FFF2-40B4-BE49-F238E27FC236}">
                <a16:creationId xmlns:a16="http://schemas.microsoft.com/office/drawing/2014/main" id="{1E45912C-019E-BE4C-953D-8768412C5FAC}"/>
              </a:ext>
            </a:extLst>
          </p:cNvPr>
          <p:cNvSpPr/>
          <p:nvPr userDrawn="1"/>
        </p:nvSpPr>
        <p:spPr>
          <a:xfrm>
            <a:off x="766763" y="1944688"/>
            <a:ext cx="5054600" cy="1020762"/>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cs typeface="Arial" panose="020B0604020202020204" pitchFamily="34" charset="0"/>
            </a:endParaRPr>
          </a:p>
        </p:txBody>
      </p:sp>
      <p:sp>
        <p:nvSpPr>
          <p:cNvPr id="13" name="Oval 12">
            <a:extLst>
              <a:ext uri="{FF2B5EF4-FFF2-40B4-BE49-F238E27FC236}">
                <a16:creationId xmlns:a16="http://schemas.microsoft.com/office/drawing/2014/main" id="{E46A9C44-D5EC-EB4B-B734-08F09436129C}"/>
              </a:ext>
            </a:extLst>
          </p:cNvPr>
          <p:cNvSpPr/>
          <p:nvPr userDrawn="1"/>
        </p:nvSpPr>
        <p:spPr>
          <a:xfrm>
            <a:off x="392113" y="2184400"/>
            <a:ext cx="582612" cy="546100"/>
          </a:xfrm>
          <a:prstGeom prst="ellipse">
            <a:avLst/>
          </a:prstGeom>
          <a:solidFill>
            <a:schemeClr val="bg1"/>
          </a:solidFill>
          <a:ln w="381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600" b="1" dirty="0">
                <a:solidFill>
                  <a:schemeClr val="accent2">
                    <a:lumMod val="50000"/>
                  </a:schemeClr>
                </a:solidFill>
                <a:cs typeface="Arial" panose="020B0604020202020204" pitchFamily="34" charset="0"/>
              </a:rPr>
              <a:t>1</a:t>
            </a:r>
          </a:p>
        </p:txBody>
      </p:sp>
      <p:sp>
        <p:nvSpPr>
          <p:cNvPr id="30" name="Text Placeholder 39">
            <a:extLst>
              <a:ext uri="{FF2B5EF4-FFF2-40B4-BE49-F238E27FC236}">
                <a16:creationId xmlns:a16="http://schemas.microsoft.com/office/drawing/2014/main" id="{2D12DC78-1788-4588-A435-9362973B7F91}"/>
              </a:ext>
            </a:extLst>
          </p:cNvPr>
          <p:cNvSpPr>
            <a:spLocks noGrp="1"/>
          </p:cNvSpPr>
          <p:nvPr>
            <p:ph type="body" sz="quarter" idx="25"/>
          </p:nvPr>
        </p:nvSpPr>
        <p:spPr>
          <a:xfrm>
            <a:off x="6832645" y="5737950"/>
            <a:ext cx="4125843" cy="377200"/>
          </a:xfrm>
          <a:prstGeom prst="rect">
            <a:avLst/>
          </a:prstGeom>
        </p:spPr>
        <p:txBody>
          <a:bodyPr/>
          <a:lstStyle>
            <a:lvl1pPr marL="0" indent="0" algn="ctr">
              <a:buNone/>
              <a:defRPr sz="2000">
                <a:solidFill>
                  <a:schemeClr val="bg1"/>
                </a:solidFill>
                <a:latin typeface="+mn-lt"/>
                <a:cs typeface="Arial" panose="020B0604020202020204" pitchFamily="34" charset="0"/>
              </a:defRPr>
            </a:lvl1pPr>
          </a:lstStyle>
          <a:p>
            <a:pPr lvl="0"/>
            <a:r>
              <a:rPr lang="en-US"/>
              <a:t>Edit Master text styles</a:t>
            </a:r>
          </a:p>
        </p:txBody>
      </p:sp>
      <p:sp>
        <p:nvSpPr>
          <p:cNvPr id="26" name="Text Placeholder 39">
            <a:extLst>
              <a:ext uri="{FF2B5EF4-FFF2-40B4-BE49-F238E27FC236}">
                <a16:creationId xmlns:a16="http://schemas.microsoft.com/office/drawing/2014/main" id="{A8083F08-653F-4CD3-AD10-76814F29DF46}"/>
              </a:ext>
            </a:extLst>
          </p:cNvPr>
          <p:cNvSpPr>
            <a:spLocks noGrp="1"/>
          </p:cNvSpPr>
          <p:nvPr>
            <p:ph type="body" sz="quarter" idx="21"/>
          </p:nvPr>
        </p:nvSpPr>
        <p:spPr>
          <a:xfrm>
            <a:off x="1090038" y="5764546"/>
            <a:ext cx="4125843" cy="377200"/>
          </a:xfrm>
          <a:prstGeom prst="rect">
            <a:avLst/>
          </a:prstGeom>
        </p:spPr>
        <p:txBody>
          <a:bodyPr/>
          <a:lstStyle>
            <a:lvl1pPr marL="0" indent="0" algn="ctr">
              <a:buNone/>
              <a:defRPr sz="2000">
                <a:solidFill>
                  <a:schemeClr val="bg1"/>
                </a:solidFill>
                <a:latin typeface="+mn-lt"/>
                <a:cs typeface="Arial" panose="020B0604020202020204" pitchFamily="34" charset="0"/>
              </a:defRPr>
            </a:lvl1pPr>
          </a:lstStyle>
          <a:p>
            <a:pPr lvl="0"/>
            <a:r>
              <a:rPr lang="en-US"/>
              <a:t>Edit Master text styles</a:t>
            </a:r>
          </a:p>
        </p:txBody>
      </p:sp>
      <p:sp>
        <p:nvSpPr>
          <p:cNvPr id="29" name="Text Placeholder 39">
            <a:extLst>
              <a:ext uri="{FF2B5EF4-FFF2-40B4-BE49-F238E27FC236}">
                <a16:creationId xmlns:a16="http://schemas.microsoft.com/office/drawing/2014/main" id="{9E62FD50-CEFC-4159-AC83-6E5A86AC2AB9}"/>
              </a:ext>
            </a:extLst>
          </p:cNvPr>
          <p:cNvSpPr>
            <a:spLocks noGrp="1"/>
          </p:cNvSpPr>
          <p:nvPr>
            <p:ph type="body" sz="quarter" idx="24"/>
          </p:nvPr>
        </p:nvSpPr>
        <p:spPr>
          <a:xfrm>
            <a:off x="6850315" y="4579555"/>
            <a:ext cx="4125843" cy="377200"/>
          </a:xfrm>
          <a:prstGeom prst="rect">
            <a:avLst/>
          </a:prstGeom>
        </p:spPr>
        <p:txBody>
          <a:bodyPr/>
          <a:lstStyle>
            <a:lvl1pPr marL="0" indent="0" algn="ctr">
              <a:buNone/>
              <a:defRPr sz="2000">
                <a:solidFill>
                  <a:schemeClr val="bg1"/>
                </a:solidFill>
                <a:latin typeface="+mn-lt"/>
                <a:cs typeface="Arial" panose="020B0604020202020204" pitchFamily="34" charset="0"/>
              </a:defRPr>
            </a:lvl1pPr>
          </a:lstStyle>
          <a:p>
            <a:pPr lvl="0"/>
            <a:r>
              <a:rPr lang="en-US"/>
              <a:t>Edit Master text styles</a:t>
            </a:r>
          </a:p>
        </p:txBody>
      </p:sp>
      <p:sp>
        <p:nvSpPr>
          <p:cNvPr id="25" name="Text Placeholder 39">
            <a:extLst>
              <a:ext uri="{FF2B5EF4-FFF2-40B4-BE49-F238E27FC236}">
                <a16:creationId xmlns:a16="http://schemas.microsoft.com/office/drawing/2014/main" id="{4B0C752C-D9AF-4FC2-B854-3FF8FC7EEBE5}"/>
              </a:ext>
            </a:extLst>
          </p:cNvPr>
          <p:cNvSpPr>
            <a:spLocks noGrp="1"/>
          </p:cNvSpPr>
          <p:nvPr>
            <p:ph type="body" sz="quarter" idx="20"/>
          </p:nvPr>
        </p:nvSpPr>
        <p:spPr>
          <a:xfrm>
            <a:off x="1094454" y="4579555"/>
            <a:ext cx="4125843" cy="377200"/>
          </a:xfrm>
          <a:prstGeom prst="rect">
            <a:avLst/>
          </a:prstGeom>
        </p:spPr>
        <p:txBody>
          <a:bodyPr/>
          <a:lstStyle>
            <a:lvl1pPr marL="0" indent="0" algn="ctr">
              <a:buNone/>
              <a:defRPr sz="2000">
                <a:solidFill>
                  <a:schemeClr val="bg1"/>
                </a:solidFill>
                <a:latin typeface="+mn-lt"/>
                <a:cs typeface="Arial" panose="020B0604020202020204" pitchFamily="34" charset="0"/>
              </a:defRPr>
            </a:lvl1pPr>
          </a:lstStyle>
          <a:p>
            <a:pPr lvl="0"/>
            <a:r>
              <a:rPr lang="en-US"/>
              <a:t>Edit Master text styles</a:t>
            </a:r>
          </a:p>
        </p:txBody>
      </p:sp>
      <p:sp>
        <p:nvSpPr>
          <p:cNvPr id="28" name="Text Placeholder 39">
            <a:extLst>
              <a:ext uri="{FF2B5EF4-FFF2-40B4-BE49-F238E27FC236}">
                <a16:creationId xmlns:a16="http://schemas.microsoft.com/office/drawing/2014/main" id="{CE9804AC-4F85-4B78-AC69-2E409280774E}"/>
              </a:ext>
            </a:extLst>
          </p:cNvPr>
          <p:cNvSpPr>
            <a:spLocks noGrp="1"/>
          </p:cNvSpPr>
          <p:nvPr>
            <p:ph type="body" sz="quarter" idx="23"/>
          </p:nvPr>
        </p:nvSpPr>
        <p:spPr>
          <a:xfrm>
            <a:off x="6850315" y="3459983"/>
            <a:ext cx="4125843" cy="377200"/>
          </a:xfrm>
          <a:prstGeom prst="rect">
            <a:avLst/>
          </a:prstGeom>
        </p:spPr>
        <p:txBody>
          <a:bodyPr/>
          <a:lstStyle>
            <a:lvl1pPr marL="0" indent="0" algn="ctr">
              <a:buNone/>
              <a:defRPr sz="2000">
                <a:solidFill>
                  <a:schemeClr val="bg1"/>
                </a:solidFill>
                <a:latin typeface="+mn-lt"/>
                <a:cs typeface="Arial" panose="020B0604020202020204" pitchFamily="34" charset="0"/>
              </a:defRPr>
            </a:lvl1pPr>
          </a:lstStyle>
          <a:p>
            <a:pPr lvl="0"/>
            <a:r>
              <a:rPr lang="en-US"/>
              <a:t>Edit Master text styles</a:t>
            </a:r>
          </a:p>
        </p:txBody>
      </p:sp>
      <p:sp>
        <p:nvSpPr>
          <p:cNvPr id="24" name="Text Placeholder 39">
            <a:extLst>
              <a:ext uri="{FF2B5EF4-FFF2-40B4-BE49-F238E27FC236}">
                <a16:creationId xmlns:a16="http://schemas.microsoft.com/office/drawing/2014/main" id="{380F767E-6D94-4EA3-90D6-AFC75D234E93}"/>
              </a:ext>
            </a:extLst>
          </p:cNvPr>
          <p:cNvSpPr>
            <a:spLocks noGrp="1"/>
          </p:cNvSpPr>
          <p:nvPr>
            <p:ph type="body" sz="quarter" idx="19"/>
          </p:nvPr>
        </p:nvSpPr>
        <p:spPr>
          <a:xfrm>
            <a:off x="1120961" y="3479602"/>
            <a:ext cx="4125843" cy="377200"/>
          </a:xfrm>
          <a:prstGeom prst="rect">
            <a:avLst/>
          </a:prstGeom>
        </p:spPr>
        <p:txBody>
          <a:bodyPr/>
          <a:lstStyle>
            <a:lvl1pPr marL="0" indent="0" algn="ctr">
              <a:buNone/>
              <a:defRPr sz="2000">
                <a:solidFill>
                  <a:schemeClr val="bg1"/>
                </a:solidFill>
                <a:latin typeface="+mn-lt"/>
                <a:cs typeface="Arial" panose="020B0604020202020204" pitchFamily="34" charset="0"/>
              </a:defRPr>
            </a:lvl1pPr>
          </a:lstStyle>
          <a:p>
            <a:pPr lvl="0"/>
            <a:r>
              <a:rPr lang="en-US"/>
              <a:t>Edit Master text styles</a:t>
            </a:r>
          </a:p>
        </p:txBody>
      </p:sp>
      <p:sp>
        <p:nvSpPr>
          <p:cNvPr id="27" name="Text Placeholder 39">
            <a:extLst>
              <a:ext uri="{FF2B5EF4-FFF2-40B4-BE49-F238E27FC236}">
                <a16:creationId xmlns:a16="http://schemas.microsoft.com/office/drawing/2014/main" id="{B790B631-B6D2-465B-9769-449AC2328ABB}"/>
              </a:ext>
            </a:extLst>
          </p:cNvPr>
          <p:cNvSpPr>
            <a:spLocks noGrp="1"/>
          </p:cNvSpPr>
          <p:nvPr>
            <p:ph type="body" sz="quarter" idx="22"/>
          </p:nvPr>
        </p:nvSpPr>
        <p:spPr>
          <a:xfrm>
            <a:off x="6828227" y="2301178"/>
            <a:ext cx="4125843" cy="377200"/>
          </a:xfrm>
          <a:prstGeom prst="rect">
            <a:avLst/>
          </a:prstGeom>
        </p:spPr>
        <p:txBody>
          <a:bodyPr/>
          <a:lstStyle>
            <a:lvl1pPr marL="0" indent="0" algn="ctr">
              <a:buNone/>
              <a:defRPr sz="2000">
                <a:solidFill>
                  <a:schemeClr val="bg1"/>
                </a:solidFill>
                <a:latin typeface="+mn-lt"/>
                <a:cs typeface="Arial" panose="020B0604020202020204" pitchFamily="34" charset="0"/>
              </a:defRPr>
            </a:lvl1pPr>
          </a:lstStyle>
          <a:p>
            <a:pPr lvl="0"/>
            <a:r>
              <a:rPr lang="en-US"/>
              <a:t>Edit Master text styles</a:t>
            </a:r>
          </a:p>
        </p:txBody>
      </p:sp>
      <p:sp>
        <p:nvSpPr>
          <p:cNvPr id="23" name="Text Placeholder 39">
            <a:extLst>
              <a:ext uri="{FF2B5EF4-FFF2-40B4-BE49-F238E27FC236}">
                <a16:creationId xmlns:a16="http://schemas.microsoft.com/office/drawing/2014/main" id="{602C40F3-C716-44A0-B5FF-B761A697BE13}"/>
              </a:ext>
            </a:extLst>
          </p:cNvPr>
          <p:cNvSpPr>
            <a:spLocks noGrp="1"/>
          </p:cNvSpPr>
          <p:nvPr>
            <p:ph type="body" sz="quarter" idx="18"/>
          </p:nvPr>
        </p:nvSpPr>
        <p:spPr>
          <a:xfrm>
            <a:off x="1103290" y="2289409"/>
            <a:ext cx="4125843" cy="377200"/>
          </a:xfrm>
          <a:prstGeom prst="rect">
            <a:avLst/>
          </a:prstGeom>
        </p:spPr>
        <p:txBody>
          <a:bodyPr/>
          <a:lstStyle>
            <a:lvl1pPr marL="0" indent="0" algn="ctr">
              <a:buNone/>
              <a:defRPr sz="2000">
                <a:solidFill>
                  <a:schemeClr val="bg1"/>
                </a:solidFill>
                <a:latin typeface="+mn-lt"/>
                <a:cs typeface="Arial" panose="020B0604020202020204" pitchFamily="34" charset="0"/>
              </a:defRPr>
            </a:lvl1pPr>
          </a:lstStyle>
          <a:p>
            <a:pPr lvl="0"/>
            <a:r>
              <a:rPr lang="en-US"/>
              <a:t>Edit Master text styles</a:t>
            </a:r>
          </a:p>
        </p:txBody>
      </p:sp>
      <p:sp>
        <p:nvSpPr>
          <p:cNvPr id="11" name="Rectangle 10">
            <a:extLst>
              <a:ext uri="{FF2B5EF4-FFF2-40B4-BE49-F238E27FC236}">
                <a16:creationId xmlns:a16="http://schemas.microsoft.com/office/drawing/2014/main" id="{9AD37BE8-2446-D545-8A1B-E6F68A5B880A}"/>
              </a:ext>
            </a:extLst>
          </p:cNvPr>
          <p:cNvSpPr/>
          <p:nvPr userDrawn="1"/>
        </p:nvSpPr>
        <p:spPr>
          <a:xfrm>
            <a:off x="392113" y="365125"/>
            <a:ext cx="11125200" cy="120967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mj-lt"/>
              <a:cs typeface="Arial" panose="020B0604020202020204" pitchFamily="34" charset="0"/>
            </a:endParaRPr>
          </a:p>
        </p:txBody>
      </p:sp>
      <p:sp>
        <p:nvSpPr>
          <p:cNvPr id="31" name="Title">
            <a:extLst>
              <a:ext uri="{FF2B5EF4-FFF2-40B4-BE49-F238E27FC236}">
                <a16:creationId xmlns:a16="http://schemas.microsoft.com/office/drawing/2014/main" id="{B662143C-3925-4A1E-B005-21509108CC37}"/>
              </a:ext>
            </a:extLst>
          </p:cNvPr>
          <p:cNvSpPr>
            <a:spLocks noGrp="1"/>
          </p:cNvSpPr>
          <p:nvPr>
            <p:ph type="title"/>
          </p:nvPr>
        </p:nvSpPr>
        <p:spPr>
          <a:xfrm>
            <a:off x="1032563" y="669927"/>
            <a:ext cx="10515600" cy="602284"/>
          </a:xfrm>
          <a:prstGeom prst="rect">
            <a:avLst/>
          </a:prstGeom>
        </p:spPr>
        <p:txBody>
          <a:bodyPr/>
          <a:lstStyle>
            <a:lvl1pPr>
              <a:defRPr b="0">
                <a:solidFill>
                  <a:schemeClr val="bg1"/>
                </a:solidFill>
                <a:latin typeface="+mj-lt"/>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291895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20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ppt_x"/>
                                          </p:val>
                                        </p:tav>
                                        <p:tav tm="100000">
                                          <p:val>
                                            <p:strVal val="#ppt_x"/>
                                          </p:val>
                                        </p:tav>
                                      </p:tavLst>
                                    </p:anim>
                                    <p:anim calcmode="lin" valueType="num">
                                      <p:cBhvr additive="base">
                                        <p:cTn id="24" dur="500" fill="hold"/>
                                        <p:tgtEl>
                                          <p:spTgt spid="1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40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ppt_x"/>
                                          </p:val>
                                        </p:tav>
                                        <p:tav tm="100000">
                                          <p:val>
                                            <p:strVal val="#ppt_x"/>
                                          </p:val>
                                        </p:tav>
                                      </p:tavLst>
                                    </p:anim>
                                    <p:anim calcmode="lin" valueType="num">
                                      <p:cBhvr additive="base">
                                        <p:cTn id="28" dur="500" fill="hold"/>
                                        <p:tgtEl>
                                          <p:spTgt spid="2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40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ppt_x"/>
                                          </p:val>
                                        </p:tav>
                                        <p:tav tm="100000">
                                          <p:val>
                                            <p:strVal val="#ppt_x"/>
                                          </p:val>
                                        </p:tav>
                                      </p:tavLst>
                                    </p:anim>
                                    <p:anim calcmode="lin" valueType="num">
                                      <p:cBhvr additive="base">
                                        <p:cTn id="32" dur="500" fill="hold"/>
                                        <p:tgtEl>
                                          <p:spTgt spid="2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60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500" fill="hold"/>
                                        <p:tgtEl>
                                          <p:spTgt spid="35"/>
                                        </p:tgtEl>
                                        <p:attrNameLst>
                                          <p:attrName>ppt_x</p:attrName>
                                        </p:attrNameLst>
                                      </p:cBhvr>
                                      <p:tavLst>
                                        <p:tav tm="0">
                                          <p:val>
                                            <p:strVal val="#ppt_x"/>
                                          </p:val>
                                        </p:tav>
                                        <p:tav tm="100000">
                                          <p:val>
                                            <p:strVal val="#ppt_x"/>
                                          </p:val>
                                        </p:tav>
                                      </p:tavLst>
                                    </p:anim>
                                    <p:anim calcmode="lin" valueType="num">
                                      <p:cBhvr additive="base">
                                        <p:cTn id="36" dur="500" fill="hold"/>
                                        <p:tgtEl>
                                          <p:spTgt spid="3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600"/>
                                  </p:stCondLst>
                                  <p:childTnLst>
                                    <p:set>
                                      <p:cBhvr>
                                        <p:cTn id="38" dur="1" fill="hold">
                                          <p:stCondLst>
                                            <p:cond delay="0"/>
                                          </p:stCondLst>
                                        </p:cTn>
                                        <p:tgtEl>
                                          <p:spTgt spid="33"/>
                                        </p:tgtEl>
                                        <p:attrNameLst>
                                          <p:attrName>style.visibility</p:attrName>
                                        </p:attrNameLst>
                                      </p:cBhvr>
                                      <p:to>
                                        <p:strVal val="visible"/>
                                      </p:to>
                                    </p:set>
                                    <p:anim calcmode="lin" valueType="num">
                                      <p:cBhvr additive="base">
                                        <p:cTn id="39" dur="500" fill="hold"/>
                                        <p:tgtEl>
                                          <p:spTgt spid="33"/>
                                        </p:tgtEl>
                                        <p:attrNameLst>
                                          <p:attrName>ppt_x</p:attrName>
                                        </p:attrNameLst>
                                      </p:cBhvr>
                                      <p:tavLst>
                                        <p:tav tm="0">
                                          <p:val>
                                            <p:strVal val="#ppt_x"/>
                                          </p:val>
                                        </p:tav>
                                        <p:tav tm="100000">
                                          <p:val>
                                            <p:strVal val="#ppt_x"/>
                                          </p:val>
                                        </p:tav>
                                      </p:tavLst>
                                    </p:anim>
                                    <p:anim calcmode="lin" valueType="num">
                                      <p:cBhvr additive="base">
                                        <p:cTn id="40" dur="500" fill="hold"/>
                                        <p:tgtEl>
                                          <p:spTgt spid="3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600"/>
                                  </p:stCondLst>
                                  <p:childTnLst>
                                    <p:set>
                                      <p:cBhvr>
                                        <p:cTn id="42" dur="1" fill="hold">
                                          <p:stCondLst>
                                            <p:cond delay="0"/>
                                          </p:stCondLst>
                                        </p:cTn>
                                        <p:tgtEl>
                                          <p:spTgt spid="36"/>
                                        </p:tgtEl>
                                        <p:attrNameLst>
                                          <p:attrName>style.visibility</p:attrName>
                                        </p:attrNameLst>
                                      </p:cBhvr>
                                      <p:to>
                                        <p:strVal val="visible"/>
                                      </p:to>
                                    </p:set>
                                    <p:anim calcmode="lin" valueType="num">
                                      <p:cBhvr additive="base">
                                        <p:cTn id="43" dur="500" fill="hold"/>
                                        <p:tgtEl>
                                          <p:spTgt spid="36"/>
                                        </p:tgtEl>
                                        <p:attrNameLst>
                                          <p:attrName>ppt_x</p:attrName>
                                        </p:attrNameLst>
                                      </p:cBhvr>
                                      <p:tavLst>
                                        <p:tav tm="0">
                                          <p:val>
                                            <p:strVal val="#ppt_x"/>
                                          </p:val>
                                        </p:tav>
                                        <p:tav tm="100000">
                                          <p:val>
                                            <p:strVal val="#ppt_x"/>
                                          </p:val>
                                        </p:tav>
                                      </p:tavLst>
                                    </p:anim>
                                    <p:anim calcmode="lin" valueType="num">
                                      <p:cBhvr additive="base">
                                        <p:cTn id="44" dur="500" fill="hold"/>
                                        <p:tgtEl>
                                          <p:spTgt spid="3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600"/>
                                  </p:stCondLst>
                                  <p:childTnLst>
                                    <p:set>
                                      <p:cBhvr>
                                        <p:cTn id="46" dur="1" fill="hold">
                                          <p:stCondLst>
                                            <p:cond delay="0"/>
                                          </p:stCondLst>
                                        </p:cTn>
                                        <p:tgtEl>
                                          <p:spTgt spid="34"/>
                                        </p:tgtEl>
                                        <p:attrNameLst>
                                          <p:attrName>style.visibility</p:attrName>
                                        </p:attrNameLst>
                                      </p:cBhvr>
                                      <p:to>
                                        <p:strVal val="visible"/>
                                      </p:to>
                                    </p:set>
                                    <p:anim calcmode="lin" valueType="num">
                                      <p:cBhvr additive="base">
                                        <p:cTn id="47" dur="500" fill="hold"/>
                                        <p:tgtEl>
                                          <p:spTgt spid="34"/>
                                        </p:tgtEl>
                                        <p:attrNameLst>
                                          <p:attrName>ppt_x</p:attrName>
                                        </p:attrNameLst>
                                      </p:cBhvr>
                                      <p:tavLst>
                                        <p:tav tm="0">
                                          <p:val>
                                            <p:strVal val="#ppt_x"/>
                                          </p:val>
                                        </p:tav>
                                        <p:tav tm="100000">
                                          <p:val>
                                            <p:strVal val="#ppt_x"/>
                                          </p:val>
                                        </p:tav>
                                      </p:tavLst>
                                    </p:anim>
                                    <p:anim calcmode="lin" valueType="num">
                                      <p:cBhvr additive="base">
                                        <p:cTn id="48" dur="500" fill="hold"/>
                                        <p:tgtEl>
                                          <p:spTgt spid="3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40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ppt_x"/>
                                          </p:val>
                                        </p:tav>
                                        <p:tav tm="100000">
                                          <p:val>
                                            <p:strVal val="#ppt_x"/>
                                          </p:val>
                                        </p:tav>
                                      </p:tavLst>
                                    </p:anim>
                                    <p:anim calcmode="lin" valueType="num">
                                      <p:cBhvr additive="base">
                                        <p:cTn id="52" dur="500" fill="hold"/>
                                        <p:tgtEl>
                                          <p:spTgt spid="21"/>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400"/>
                                  </p:stCondLst>
                                  <p:childTnLst>
                                    <p:set>
                                      <p:cBhvr>
                                        <p:cTn id="54" dur="1" fill="hold">
                                          <p:stCondLst>
                                            <p:cond delay="0"/>
                                          </p:stCondLst>
                                        </p:cTn>
                                        <p:tgtEl>
                                          <p:spTgt spid="32"/>
                                        </p:tgtEl>
                                        <p:attrNameLst>
                                          <p:attrName>style.visibility</p:attrName>
                                        </p:attrNameLst>
                                      </p:cBhvr>
                                      <p:to>
                                        <p:strVal val="visible"/>
                                      </p:to>
                                    </p:set>
                                    <p:anim calcmode="lin" valueType="num">
                                      <p:cBhvr additive="base">
                                        <p:cTn id="55" dur="500" fill="hold"/>
                                        <p:tgtEl>
                                          <p:spTgt spid="32"/>
                                        </p:tgtEl>
                                        <p:attrNameLst>
                                          <p:attrName>ppt_x</p:attrName>
                                        </p:attrNameLst>
                                      </p:cBhvr>
                                      <p:tavLst>
                                        <p:tav tm="0">
                                          <p:val>
                                            <p:strVal val="#ppt_x"/>
                                          </p:val>
                                        </p:tav>
                                        <p:tav tm="100000">
                                          <p:val>
                                            <p:strVal val="#ppt_x"/>
                                          </p:val>
                                        </p:tav>
                                      </p:tavLst>
                                    </p:anim>
                                    <p:anim calcmode="lin" valueType="num">
                                      <p:cBhvr additive="base">
                                        <p:cTn id="56" dur="500" fill="hold"/>
                                        <p:tgtEl>
                                          <p:spTgt spid="32"/>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20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500" fill="hold"/>
                                        <p:tgtEl>
                                          <p:spTgt spid="19"/>
                                        </p:tgtEl>
                                        <p:attrNameLst>
                                          <p:attrName>ppt_x</p:attrName>
                                        </p:attrNameLst>
                                      </p:cBhvr>
                                      <p:tavLst>
                                        <p:tav tm="0">
                                          <p:val>
                                            <p:strVal val="#ppt_x"/>
                                          </p:val>
                                        </p:tav>
                                        <p:tav tm="100000">
                                          <p:val>
                                            <p:strVal val="#ppt_x"/>
                                          </p:val>
                                        </p:tav>
                                      </p:tavLst>
                                    </p:anim>
                                    <p:anim calcmode="lin" valueType="num">
                                      <p:cBhvr additive="base">
                                        <p:cTn id="60" dur="500" fill="hold"/>
                                        <p:tgtEl>
                                          <p:spTgt spid="19"/>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20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500" fill="hold"/>
                                        <p:tgtEl>
                                          <p:spTgt spid="17"/>
                                        </p:tgtEl>
                                        <p:attrNameLst>
                                          <p:attrName>ppt_x</p:attrName>
                                        </p:attrNameLst>
                                      </p:cBhvr>
                                      <p:tavLst>
                                        <p:tav tm="0">
                                          <p:val>
                                            <p:strVal val="#ppt_x"/>
                                          </p:val>
                                        </p:tav>
                                        <p:tav tm="100000">
                                          <p:val>
                                            <p:strVal val="#ppt_x"/>
                                          </p:val>
                                        </p:tav>
                                      </p:tavLst>
                                    </p:anim>
                                    <p:anim calcmode="lin" valueType="num">
                                      <p:cBhvr additive="base">
                                        <p:cTn id="64" dur="500" fill="hold"/>
                                        <p:tgtEl>
                                          <p:spTgt spid="17"/>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additive="base">
                                        <p:cTn id="67" dur="500" fill="hold"/>
                                        <p:tgtEl>
                                          <p:spTgt spid="13"/>
                                        </p:tgtEl>
                                        <p:attrNameLst>
                                          <p:attrName>ppt_x</p:attrName>
                                        </p:attrNameLst>
                                      </p:cBhvr>
                                      <p:tavLst>
                                        <p:tav tm="0">
                                          <p:val>
                                            <p:strVal val="#ppt_x"/>
                                          </p:val>
                                        </p:tav>
                                        <p:tav tm="100000">
                                          <p:val>
                                            <p:strVal val="#ppt_x"/>
                                          </p:val>
                                        </p:tav>
                                      </p:tavLst>
                                    </p:anim>
                                    <p:anim calcmode="lin" valueType="num">
                                      <p:cBhvr additive="base">
                                        <p:cTn id="68" dur="500" fill="hold"/>
                                        <p:tgtEl>
                                          <p:spTgt spid="13"/>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additive="base">
                                        <p:cTn id="71" dur="500" fill="hold"/>
                                        <p:tgtEl>
                                          <p:spTgt spid="15"/>
                                        </p:tgtEl>
                                        <p:attrNameLst>
                                          <p:attrName>ppt_x</p:attrName>
                                        </p:attrNameLst>
                                      </p:cBhvr>
                                      <p:tavLst>
                                        <p:tav tm="0">
                                          <p:val>
                                            <p:strVal val="#ppt_x"/>
                                          </p:val>
                                        </p:tav>
                                        <p:tav tm="100000">
                                          <p:val>
                                            <p:strVal val="#ppt_x"/>
                                          </p:val>
                                        </p:tav>
                                      </p:tavLst>
                                    </p:anim>
                                    <p:anim calcmode="lin" valueType="num">
                                      <p:cBhvr additive="base">
                                        <p:cTn id="7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3" grpId="0" animBg="1"/>
      <p:bldP spid="34" grpId="0" animBg="1"/>
      <p:bldP spid="22" grpId="0" animBg="1"/>
      <p:bldP spid="32" grpId="0" animBg="1"/>
      <p:bldP spid="20" grpId="0" animBg="1"/>
      <p:bldP spid="21" grpId="0" animBg="1"/>
      <p:bldP spid="18" grpId="0" animBg="1"/>
      <p:bldP spid="19" grpId="0" animBg="1"/>
      <p:bldP spid="16" grpId="0" animBg="1"/>
      <p:bldP spid="17" grpId="0" animBg="1"/>
      <p:bldP spid="14" grpId="0" animBg="1"/>
      <p:bldP spid="15" grpId="0" animBg="1"/>
      <p:bldP spid="12" grpId="0" animBg="1"/>
      <p:bldP spid="13" grpId="0" animBg="1"/>
      <p:bldP spid="11"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D2B2DD9-5ED1-DF48-9104-29B67BDEF650}"/>
              </a:ext>
            </a:extLst>
          </p:cNvPr>
          <p:cNvSpPr/>
          <p:nvPr userDrawn="1"/>
        </p:nvSpPr>
        <p:spPr>
          <a:xfrm>
            <a:off x="-7938" y="0"/>
            <a:ext cx="12192001" cy="6858000"/>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8" name="Rectangle 27">
            <a:extLst>
              <a:ext uri="{FF2B5EF4-FFF2-40B4-BE49-F238E27FC236}">
                <a16:creationId xmlns:a16="http://schemas.microsoft.com/office/drawing/2014/main" id="{EE1F8899-E27B-9049-9125-D3E3C4E6BEFA}"/>
              </a:ext>
            </a:extLst>
          </p:cNvPr>
          <p:cNvSpPr/>
          <p:nvPr userDrawn="1"/>
        </p:nvSpPr>
        <p:spPr>
          <a:xfrm>
            <a:off x="6176963" y="5268913"/>
            <a:ext cx="5489575" cy="1208087"/>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7" name="Rectangle 26">
            <a:extLst>
              <a:ext uri="{FF2B5EF4-FFF2-40B4-BE49-F238E27FC236}">
                <a16:creationId xmlns:a16="http://schemas.microsoft.com/office/drawing/2014/main" id="{2493E3E3-BE64-0542-B97F-094F1DD4075E}"/>
              </a:ext>
            </a:extLst>
          </p:cNvPr>
          <p:cNvSpPr/>
          <p:nvPr userDrawn="1"/>
        </p:nvSpPr>
        <p:spPr>
          <a:xfrm>
            <a:off x="508000" y="5278438"/>
            <a:ext cx="5491163" cy="120967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6" name="Rectangle 25">
            <a:extLst>
              <a:ext uri="{FF2B5EF4-FFF2-40B4-BE49-F238E27FC236}">
                <a16:creationId xmlns:a16="http://schemas.microsoft.com/office/drawing/2014/main" id="{ED4EF3B5-062B-3A44-8FFF-6D352804D7B6}"/>
              </a:ext>
            </a:extLst>
          </p:cNvPr>
          <p:cNvSpPr/>
          <p:nvPr userDrawn="1"/>
        </p:nvSpPr>
        <p:spPr>
          <a:xfrm>
            <a:off x="6176963" y="3951288"/>
            <a:ext cx="5489575" cy="120967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5" name="Rectangle 24">
            <a:extLst>
              <a:ext uri="{FF2B5EF4-FFF2-40B4-BE49-F238E27FC236}">
                <a16:creationId xmlns:a16="http://schemas.microsoft.com/office/drawing/2014/main" id="{7C6D2F36-10AC-9248-808A-C03DFC44D9B5}"/>
              </a:ext>
            </a:extLst>
          </p:cNvPr>
          <p:cNvSpPr/>
          <p:nvPr userDrawn="1"/>
        </p:nvSpPr>
        <p:spPr>
          <a:xfrm>
            <a:off x="508000" y="3957638"/>
            <a:ext cx="5491163" cy="1208087"/>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4" name="Rectangle 23">
            <a:extLst>
              <a:ext uri="{FF2B5EF4-FFF2-40B4-BE49-F238E27FC236}">
                <a16:creationId xmlns:a16="http://schemas.microsoft.com/office/drawing/2014/main" id="{32D2EEED-2B0A-EF45-9714-BA657B4BECE5}"/>
              </a:ext>
            </a:extLst>
          </p:cNvPr>
          <p:cNvSpPr/>
          <p:nvPr userDrawn="1"/>
        </p:nvSpPr>
        <p:spPr>
          <a:xfrm>
            <a:off x="6176963" y="2617788"/>
            <a:ext cx="5489575" cy="1208087"/>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Rectangle 13">
            <a:extLst>
              <a:ext uri="{FF2B5EF4-FFF2-40B4-BE49-F238E27FC236}">
                <a16:creationId xmlns:a16="http://schemas.microsoft.com/office/drawing/2014/main" id="{24AADB2F-A5A0-FD41-A5FA-EDFAF02D5FA7}"/>
              </a:ext>
            </a:extLst>
          </p:cNvPr>
          <p:cNvSpPr/>
          <p:nvPr userDrawn="1"/>
        </p:nvSpPr>
        <p:spPr>
          <a:xfrm>
            <a:off x="508000" y="2619375"/>
            <a:ext cx="5491163" cy="120967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3" name="Rectangle 12">
            <a:extLst>
              <a:ext uri="{FF2B5EF4-FFF2-40B4-BE49-F238E27FC236}">
                <a16:creationId xmlns:a16="http://schemas.microsoft.com/office/drawing/2014/main" id="{AA8E79EE-328A-8C42-B9D5-500D3BC7C556}"/>
              </a:ext>
            </a:extLst>
          </p:cNvPr>
          <p:cNvSpPr/>
          <p:nvPr userDrawn="1"/>
        </p:nvSpPr>
        <p:spPr>
          <a:xfrm>
            <a:off x="6176963" y="1282700"/>
            <a:ext cx="5489575" cy="1208088"/>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2" name="Rectangle 11">
            <a:extLst>
              <a:ext uri="{FF2B5EF4-FFF2-40B4-BE49-F238E27FC236}">
                <a16:creationId xmlns:a16="http://schemas.microsoft.com/office/drawing/2014/main" id="{64D8A532-5DC6-674A-BB5E-B59B32801AA2}"/>
              </a:ext>
            </a:extLst>
          </p:cNvPr>
          <p:cNvSpPr/>
          <p:nvPr userDrawn="1"/>
        </p:nvSpPr>
        <p:spPr>
          <a:xfrm>
            <a:off x="508000" y="1282700"/>
            <a:ext cx="5491163" cy="1208088"/>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2" name="Text Placeholder 16">
            <a:extLst>
              <a:ext uri="{FF2B5EF4-FFF2-40B4-BE49-F238E27FC236}">
                <a16:creationId xmlns:a16="http://schemas.microsoft.com/office/drawing/2014/main" id="{AA73B51E-DD55-44B2-B9FE-ED81597B07A1}"/>
              </a:ext>
            </a:extLst>
          </p:cNvPr>
          <p:cNvSpPr>
            <a:spLocks noGrp="1"/>
          </p:cNvSpPr>
          <p:nvPr>
            <p:ph type="body" sz="quarter" idx="20"/>
          </p:nvPr>
        </p:nvSpPr>
        <p:spPr>
          <a:xfrm>
            <a:off x="6355257" y="5458153"/>
            <a:ext cx="5157076" cy="482820"/>
          </a:xfrm>
          <a:prstGeom prst="rect">
            <a:avLst/>
          </a:prstGeom>
        </p:spPr>
        <p:txBody>
          <a:bodyPr/>
          <a:lstStyle>
            <a:lvl1pPr marL="0" indent="0" algn="l">
              <a:buNone/>
              <a:defRPr sz="2570" baseline="0">
                <a:solidFill>
                  <a:schemeClr val="bg1"/>
                </a:solidFill>
                <a:latin typeface="+mn-lt"/>
                <a:cs typeface="Arial" panose="020B0604020202020204" pitchFamily="34" charset="0"/>
              </a:defRPr>
            </a:lvl1pPr>
          </a:lstStyle>
          <a:p>
            <a:pPr lvl="0"/>
            <a:r>
              <a:rPr lang="en-US"/>
              <a:t>Edit Master text styles</a:t>
            </a:r>
          </a:p>
        </p:txBody>
      </p:sp>
      <p:sp>
        <p:nvSpPr>
          <p:cNvPr id="21" name="Text Placeholder 16">
            <a:extLst>
              <a:ext uri="{FF2B5EF4-FFF2-40B4-BE49-F238E27FC236}">
                <a16:creationId xmlns:a16="http://schemas.microsoft.com/office/drawing/2014/main" id="{BC65A572-E8AD-43DB-AE25-65FCD1C2212A}"/>
              </a:ext>
            </a:extLst>
          </p:cNvPr>
          <p:cNvSpPr>
            <a:spLocks noGrp="1"/>
          </p:cNvSpPr>
          <p:nvPr>
            <p:ph type="body" sz="quarter" idx="19"/>
          </p:nvPr>
        </p:nvSpPr>
        <p:spPr>
          <a:xfrm>
            <a:off x="686677" y="5468663"/>
            <a:ext cx="5157076" cy="482820"/>
          </a:xfrm>
          <a:prstGeom prst="rect">
            <a:avLst/>
          </a:prstGeom>
        </p:spPr>
        <p:txBody>
          <a:bodyPr/>
          <a:lstStyle>
            <a:lvl1pPr marL="0" indent="0" algn="l">
              <a:buNone/>
              <a:defRPr sz="2570" baseline="0">
                <a:solidFill>
                  <a:schemeClr val="bg1"/>
                </a:solidFill>
                <a:latin typeface="+mn-lt"/>
                <a:cs typeface="Arial" panose="020B0604020202020204" pitchFamily="34" charset="0"/>
              </a:defRPr>
            </a:lvl1pPr>
          </a:lstStyle>
          <a:p>
            <a:pPr lvl="0"/>
            <a:r>
              <a:rPr lang="en-US"/>
              <a:t>Edit Master text styles</a:t>
            </a:r>
          </a:p>
        </p:txBody>
      </p:sp>
      <p:sp>
        <p:nvSpPr>
          <p:cNvPr id="20" name="Text Placeholder 16">
            <a:extLst>
              <a:ext uri="{FF2B5EF4-FFF2-40B4-BE49-F238E27FC236}">
                <a16:creationId xmlns:a16="http://schemas.microsoft.com/office/drawing/2014/main" id="{2BF19612-06EA-4424-9C40-CF5FDEFF8C07}"/>
              </a:ext>
            </a:extLst>
          </p:cNvPr>
          <p:cNvSpPr>
            <a:spLocks noGrp="1"/>
          </p:cNvSpPr>
          <p:nvPr>
            <p:ph type="body" sz="quarter" idx="18"/>
          </p:nvPr>
        </p:nvSpPr>
        <p:spPr>
          <a:xfrm>
            <a:off x="6355257" y="4141733"/>
            <a:ext cx="5157076" cy="482820"/>
          </a:xfrm>
          <a:prstGeom prst="rect">
            <a:avLst/>
          </a:prstGeom>
        </p:spPr>
        <p:txBody>
          <a:bodyPr/>
          <a:lstStyle>
            <a:lvl1pPr marL="0" indent="0" algn="l">
              <a:buNone/>
              <a:defRPr sz="2570" baseline="0">
                <a:solidFill>
                  <a:schemeClr val="bg1"/>
                </a:solidFill>
                <a:latin typeface="+mn-lt"/>
                <a:cs typeface="Arial" panose="020B0604020202020204" pitchFamily="34" charset="0"/>
              </a:defRPr>
            </a:lvl1pPr>
          </a:lstStyle>
          <a:p>
            <a:pPr lvl="0"/>
            <a:r>
              <a:rPr lang="en-US"/>
              <a:t>Edit Master text styles</a:t>
            </a:r>
          </a:p>
        </p:txBody>
      </p:sp>
      <p:sp>
        <p:nvSpPr>
          <p:cNvPr id="19" name="Text Placeholder 16">
            <a:extLst>
              <a:ext uri="{FF2B5EF4-FFF2-40B4-BE49-F238E27FC236}">
                <a16:creationId xmlns:a16="http://schemas.microsoft.com/office/drawing/2014/main" id="{1BACE9BE-34E7-43EE-B5E7-C05677ADA5F6}"/>
              </a:ext>
            </a:extLst>
          </p:cNvPr>
          <p:cNvSpPr>
            <a:spLocks noGrp="1"/>
          </p:cNvSpPr>
          <p:nvPr>
            <p:ph type="body" sz="quarter" idx="17"/>
          </p:nvPr>
        </p:nvSpPr>
        <p:spPr>
          <a:xfrm>
            <a:off x="686677" y="4147005"/>
            <a:ext cx="5157076" cy="482820"/>
          </a:xfrm>
          <a:prstGeom prst="rect">
            <a:avLst/>
          </a:prstGeom>
        </p:spPr>
        <p:txBody>
          <a:bodyPr/>
          <a:lstStyle>
            <a:lvl1pPr marL="0" indent="0" algn="l">
              <a:buNone/>
              <a:defRPr sz="2570" baseline="0">
                <a:solidFill>
                  <a:schemeClr val="bg1"/>
                </a:solidFill>
                <a:latin typeface="+mn-lt"/>
                <a:cs typeface="Arial" panose="020B0604020202020204" pitchFamily="34" charset="0"/>
              </a:defRPr>
            </a:lvl1pPr>
          </a:lstStyle>
          <a:p>
            <a:pPr lvl="0"/>
            <a:r>
              <a:rPr lang="en-US"/>
              <a:t>Edit Master text styles</a:t>
            </a:r>
          </a:p>
        </p:txBody>
      </p:sp>
      <p:sp>
        <p:nvSpPr>
          <p:cNvPr id="18" name="Text Placeholder 16">
            <a:extLst>
              <a:ext uri="{FF2B5EF4-FFF2-40B4-BE49-F238E27FC236}">
                <a16:creationId xmlns:a16="http://schemas.microsoft.com/office/drawing/2014/main" id="{5CE984F1-AEE5-4F3E-AF88-F501ABD14782}"/>
              </a:ext>
            </a:extLst>
          </p:cNvPr>
          <p:cNvSpPr>
            <a:spLocks noGrp="1"/>
          </p:cNvSpPr>
          <p:nvPr>
            <p:ph type="body" sz="quarter" idx="16"/>
          </p:nvPr>
        </p:nvSpPr>
        <p:spPr>
          <a:xfrm>
            <a:off x="6355257" y="2806919"/>
            <a:ext cx="5157076" cy="482820"/>
          </a:xfrm>
          <a:prstGeom prst="rect">
            <a:avLst/>
          </a:prstGeom>
        </p:spPr>
        <p:txBody>
          <a:bodyPr/>
          <a:lstStyle>
            <a:lvl1pPr marL="0" indent="0" algn="l">
              <a:buNone/>
              <a:defRPr sz="2570" baseline="0">
                <a:solidFill>
                  <a:schemeClr val="bg1"/>
                </a:solidFill>
                <a:latin typeface="+mn-lt"/>
                <a:cs typeface="Arial" panose="020B0604020202020204" pitchFamily="34" charset="0"/>
              </a:defRPr>
            </a:lvl1pPr>
          </a:lstStyle>
          <a:p>
            <a:pPr lvl="0"/>
            <a:r>
              <a:rPr lang="en-US"/>
              <a:t>Edit Master text styles</a:t>
            </a:r>
          </a:p>
        </p:txBody>
      </p:sp>
      <p:sp>
        <p:nvSpPr>
          <p:cNvPr id="17" name="Text Placeholder 16">
            <a:extLst>
              <a:ext uri="{FF2B5EF4-FFF2-40B4-BE49-F238E27FC236}">
                <a16:creationId xmlns:a16="http://schemas.microsoft.com/office/drawing/2014/main" id="{D724924E-8EBC-463C-896A-0B9F244E88AB}"/>
              </a:ext>
            </a:extLst>
          </p:cNvPr>
          <p:cNvSpPr>
            <a:spLocks noGrp="1"/>
          </p:cNvSpPr>
          <p:nvPr>
            <p:ph type="body" sz="quarter" idx="15"/>
          </p:nvPr>
        </p:nvSpPr>
        <p:spPr>
          <a:xfrm>
            <a:off x="686677" y="2809555"/>
            <a:ext cx="5157076" cy="482820"/>
          </a:xfrm>
          <a:prstGeom prst="rect">
            <a:avLst/>
          </a:prstGeom>
        </p:spPr>
        <p:txBody>
          <a:bodyPr/>
          <a:lstStyle>
            <a:lvl1pPr marL="0" indent="0" algn="l">
              <a:buNone/>
              <a:defRPr sz="2570" baseline="0">
                <a:solidFill>
                  <a:schemeClr val="bg1"/>
                </a:solidFill>
                <a:latin typeface="+mn-lt"/>
                <a:cs typeface="Arial" panose="020B0604020202020204" pitchFamily="34" charset="0"/>
              </a:defRPr>
            </a:lvl1pPr>
          </a:lstStyle>
          <a:p>
            <a:pPr lvl="0"/>
            <a:r>
              <a:rPr lang="en-US"/>
              <a:t>Edit Master text styles</a:t>
            </a:r>
          </a:p>
        </p:txBody>
      </p:sp>
      <p:sp>
        <p:nvSpPr>
          <p:cNvPr id="16" name="Text Placeholder 16">
            <a:extLst>
              <a:ext uri="{FF2B5EF4-FFF2-40B4-BE49-F238E27FC236}">
                <a16:creationId xmlns:a16="http://schemas.microsoft.com/office/drawing/2014/main" id="{4A645C50-79F1-40EA-A183-BEC59C6E9873}"/>
              </a:ext>
            </a:extLst>
          </p:cNvPr>
          <p:cNvSpPr>
            <a:spLocks noGrp="1"/>
          </p:cNvSpPr>
          <p:nvPr>
            <p:ph type="body" sz="quarter" idx="14"/>
          </p:nvPr>
        </p:nvSpPr>
        <p:spPr>
          <a:xfrm>
            <a:off x="6355257" y="1472105"/>
            <a:ext cx="5157076" cy="482820"/>
          </a:xfrm>
          <a:prstGeom prst="rect">
            <a:avLst/>
          </a:prstGeom>
        </p:spPr>
        <p:txBody>
          <a:bodyPr/>
          <a:lstStyle>
            <a:lvl1pPr marL="0" indent="0" algn="l">
              <a:buNone/>
              <a:defRPr sz="2570" baseline="0">
                <a:solidFill>
                  <a:schemeClr val="bg1"/>
                </a:solidFill>
                <a:latin typeface="+mn-lt"/>
                <a:cs typeface="Arial" panose="020B0604020202020204" pitchFamily="34" charset="0"/>
              </a:defRPr>
            </a:lvl1pPr>
          </a:lstStyle>
          <a:p>
            <a:pPr lvl="0"/>
            <a:r>
              <a:rPr lang="en-US"/>
              <a:t>Edit Master text styles</a:t>
            </a:r>
          </a:p>
        </p:txBody>
      </p:sp>
      <p:sp>
        <p:nvSpPr>
          <p:cNvPr id="15" name="Text Placeholder 16">
            <a:extLst>
              <a:ext uri="{FF2B5EF4-FFF2-40B4-BE49-F238E27FC236}">
                <a16:creationId xmlns:a16="http://schemas.microsoft.com/office/drawing/2014/main" id="{387EE1B9-E49C-4065-930F-0DAB6D26B0D1}"/>
              </a:ext>
            </a:extLst>
          </p:cNvPr>
          <p:cNvSpPr>
            <a:spLocks noGrp="1"/>
          </p:cNvSpPr>
          <p:nvPr>
            <p:ph type="body" sz="quarter" idx="13"/>
          </p:nvPr>
        </p:nvSpPr>
        <p:spPr>
          <a:xfrm>
            <a:off x="686677" y="1472105"/>
            <a:ext cx="5157076" cy="482820"/>
          </a:xfrm>
          <a:prstGeom prst="rect">
            <a:avLst/>
          </a:prstGeom>
        </p:spPr>
        <p:txBody>
          <a:bodyPr/>
          <a:lstStyle>
            <a:lvl1pPr marL="0" indent="0" algn="l">
              <a:buNone/>
              <a:defRPr sz="2570" baseline="0">
                <a:solidFill>
                  <a:schemeClr val="bg1"/>
                </a:solidFill>
                <a:latin typeface="+mn-lt"/>
                <a:cs typeface="Arial" panose="020B0604020202020204" pitchFamily="34" charset="0"/>
              </a:defRPr>
            </a:lvl1pPr>
          </a:lstStyle>
          <a:p>
            <a:pPr lvl="0"/>
            <a:r>
              <a:rPr lang="en-US"/>
              <a:t>Edit Master text styles</a:t>
            </a:r>
          </a:p>
        </p:txBody>
      </p:sp>
      <p:sp>
        <p:nvSpPr>
          <p:cNvPr id="23" name="Title">
            <a:extLst>
              <a:ext uri="{FF2B5EF4-FFF2-40B4-BE49-F238E27FC236}">
                <a16:creationId xmlns:a16="http://schemas.microsoft.com/office/drawing/2014/main" id="{5E7CA96F-1EB9-422F-8DB2-54B87112243B}"/>
              </a:ext>
            </a:extLst>
          </p:cNvPr>
          <p:cNvSpPr>
            <a:spLocks noGrp="1"/>
          </p:cNvSpPr>
          <p:nvPr>
            <p:ph type="title"/>
          </p:nvPr>
        </p:nvSpPr>
        <p:spPr>
          <a:xfrm>
            <a:off x="508000" y="239006"/>
            <a:ext cx="11125200" cy="822544"/>
          </a:xfrm>
          <a:prstGeom prst="rect">
            <a:avLst/>
          </a:prstGeom>
        </p:spPr>
        <p:txBody>
          <a:bodyPr/>
          <a:lstStyle>
            <a:lvl1pPr algn="ctr">
              <a:defRPr sz="5850" b="0">
                <a:solidFill>
                  <a:schemeClr val="tx1"/>
                </a:solidFill>
                <a:latin typeface="+mj-lt"/>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890714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2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2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60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60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fill="hold"/>
                                        <p:tgtEl>
                                          <p:spTgt spid="26"/>
                                        </p:tgtEl>
                                        <p:attrNameLst>
                                          <p:attrName>ppt_x</p:attrName>
                                        </p:attrNameLst>
                                      </p:cBhvr>
                                      <p:tavLst>
                                        <p:tav tm="0">
                                          <p:val>
                                            <p:strVal val="#ppt_x"/>
                                          </p:val>
                                        </p:tav>
                                        <p:tav tm="100000">
                                          <p:val>
                                            <p:strVal val="#ppt_x"/>
                                          </p:val>
                                        </p:tav>
                                      </p:tavLst>
                                    </p:anim>
                                    <p:anim calcmode="lin" valueType="num">
                                      <p:cBhvr additive="base">
                                        <p:cTn id="28" dur="500" fill="hold"/>
                                        <p:tgtEl>
                                          <p:spTgt spid="2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80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ppt_x"/>
                                          </p:val>
                                        </p:tav>
                                        <p:tav tm="100000">
                                          <p:val>
                                            <p:strVal val="#ppt_x"/>
                                          </p:val>
                                        </p:tav>
                                      </p:tavLst>
                                    </p:anim>
                                    <p:anim calcmode="lin" valueType="num">
                                      <p:cBhvr additive="base">
                                        <p:cTn id="32" dur="500" fill="hold"/>
                                        <p:tgtEl>
                                          <p:spTgt spid="2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80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ppt_x"/>
                                          </p:val>
                                        </p:tav>
                                        <p:tav tm="100000">
                                          <p:val>
                                            <p:strVal val="#ppt_x"/>
                                          </p:val>
                                        </p:tav>
                                      </p:tavLst>
                                    </p:anim>
                                    <p:anim calcmode="lin" valueType="num">
                                      <p:cBhvr additive="base">
                                        <p:cTn id="3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7" grpId="0" animBg="1"/>
      <p:bldP spid="26" grpId="0" animBg="1"/>
      <p:bldP spid="25" grpId="0" animBg="1"/>
      <p:bldP spid="24" grpId="0" animBg="1"/>
      <p:bldP spid="14" grpId="0" animBg="1"/>
      <p:bldP spid="13" grpId="0" animBg="1"/>
      <p:bldP spid="12"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B47AF50-4756-1E4D-969C-2E365F128D7C}"/>
              </a:ext>
            </a:extLst>
          </p:cNvPr>
          <p:cNvSpPr/>
          <p:nvPr userDrawn="1"/>
        </p:nvSpPr>
        <p:spPr>
          <a:xfrm>
            <a:off x="0" y="0"/>
            <a:ext cx="12192000" cy="68580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Text Placeholder 16">
            <a:extLst>
              <a:ext uri="{FF2B5EF4-FFF2-40B4-BE49-F238E27FC236}">
                <a16:creationId xmlns:a16="http://schemas.microsoft.com/office/drawing/2014/main" id="{87DE57F9-325D-4D4F-8C5B-632239AAB270}"/>
              </a:ext>
            </a:extLst>
          </p:cNvPr>
          <p:cNvSpPr>
            <a:spLocks noGrp="1"/>
          </p:cNvSpPr>
          <p:nvPr>
            <p:ph type="body" sz="quarter" idx="18"/>
          </p:nvPr>
        </p:nvSpPr>
        <p:spPr>
          <a:xfrm>
            <a:off x="8054425" y="2056598"/>
            <a:ext cx="3682121" cy="4207568"/>
          </a:xfrm>
          <a:prstGeom prst="rect">
            <a:avLst/>
          </a:prstGeom>
        </p:spPr>
        <p:txBody>
          <a:bodyPr/>
          <a:lstStyle>
            <a:lvl1pPr marL="0" indent="0" algn="l">
              <a:buNone/>
              <a:defRPr sz="1300" baseline="0">
                <a:solidFill>
                  <a:schemeClr val="bg1"/>
                </a:solidFill>
                <a:latin typeface="+mn-lt"/>
                <a:cs typeface="Arial" panose="020B0604020202020204" pitchFamily="34" charset="0"/>
              </a:defRPr>
            </a:lvl1pPr>
          </a:lstStyle>
          <a:p>
            <a:pPr lvl="0"/>
            <a:r>
              <a:rPr lang="en-US"/>
              <a:t>Edit Master text styles</a:t>
            </a:r>
          </a:p>
        </p:txBody>
      </p:sp>
      <p:sp>
        <p:nvSpPr>
          <p:cNvPr id="11" name="Text Placeholder 16">
            <a:extLst>
              <a:ext uri="{FF2B5EF4-FFF2-40B4-BE49-F238E27FC236}">
                <a16:creationId xmlns:a16="http://schemas.microsoft.com/office/drawing/2014/main" id="{0B9E8BD5-53CD-4464-AAAE-E0D134993FCE}"/>
              </a:ext>
            </a:extLst>
          </p:cNvPr>
          <p:cNvSpPr>
            <a:spLocks noGrp="1"/>
          </p:cNvSpPr>
          <p:nvPr>
            <p:ph type="body" sz="quarter" idx="15"/>
          </p:nvPr>
        </p:nvSpPr>
        <p:spPr>
          <a:xfrm>
            <a:off x="8043915" y="1772928"/>
            <a:ext cx="3517461" cy="272612"/>
          </a:xfrm>
          <a:prstGeom prst="rect">
            <a:avLst/>
          </a:prstGeom>
        </p:spPr>
        <p:txBody>
          <a:bodyPr/>
          <a:lstStyle>
            <a:lvl1pPr marL="0" indent="0" algn="l">
              <a:buNone/>
              <a:defRPr sz="1480" b="1" baseline="0">
                <a:solidFill>
                  <a:schemeClr val="bg1"/>
                </a:solidFill>
                <a:latin typeface="+mj-lt"/>
                <a:cs typeface="Arial" panose="020B0604020202020204" pitchFamily="34" charset="0"/>
              </a:defRPr>
            </a:lvl1pPr>
          </a:lstStyle>
          <a:p>
            <a:pPr lvl="0"/>
            <a:r>
              <a:rPr lang="en-US"/>
              <a:t>Edit Master text styles</a:t>
            </a:r>
          </a:p>
        </p:txBody>
      </p:sp>
      <p:sp>
        <p:nvSpPr>
          <p:cNvPr id="13" name="Text Placeholder 16">
            <a:extLst>
              <a:ext uri="{FF2B5EF4-FFF2-40B4-BE49-F238E27FC236}">
                <a16:creationId xmlns:a16="http://schemas.microsoft.com/office/drawing/2014/main" id="{2E1AE43D-C037-4A52-9303-793F568DE7D8}"/>
              </a:ext>
            </a:extLst>
          </p:cNvPr>
          <p:cNvSpPr>
            <a:spLocks noGrp="1"/>
          </p:cNvSpPr>
          <p:nvPr>
            <p:ph type="body" sz="quarter" idx="17"/>
          </p:nvPr>
        </p:nvSpPr>
        <p:spPr>
          <a:xfrm>
            <a:off x="4218152" y="2056600"/>
            <a:ext cx="3682121" cy="4207567"/>
          </a:xfrm>
          <a:prstGeom prst="rect">
            <a:avLst/>
          </a:prstGeom>
        </p:spPr>
        <p:txBody>
          <a:bodyPr/>
          <a:lstStyle>
            <a:lvl1pPr marL="0" indent="0" algn="l">
              <a:buNone/>
              <a:defRPr sz="1300" baseline="0">
                <a:solidFill>
                  <a:schemeClr val="bg1"/>
                </a:solidFill>
                <a:latin typeface="+mn-lt"/>
                <a:cs typeface="Arial" panose="020B0604020202020204" pitchFamily="34" charset="0"/>
              </a:defRPr>
            </a:lvl1pPr>
          </a:lstStyle>
          <a:p>
            <a:pPr lvl="0"/>
            <a:r>
              <a:rPr lang="en-US"/>
              <a:t>Edit Master text styles</a:t>
            </a:r>
          </a:p>
        </p:txBody>
      </p:sp>
      <p:sp>
        <p:nvSpPr>
          <p:cNvPr id="10" name="Text Placeholder 16">
            <a:extLst>
              <a:ext uri="{FF2B5EF4-FFF2-40B4-BE49-F238E27FC236}">
                <a16:creationId xmlns:a16="http://schemas.microsoft.com/office/drawing/2014/main" id="{12C43177-582F-41DD-807E-A751517EF799}"/>
              </a:ext>
            </a:extLst>
          </p:cNvPr>
          <p:cNvSpPr>
            <a:spLocks noGrp="1"/>
          </p:cNvSpPr>
          <p:nvPr>
            <p:ph type="body" sz="quarter" idx="14"/>
          </p:nvPr>
        </p:nvSpPr>
        <p:spPr>
          <a:xfrm>
            <a:off x="4218151" y="1772928"/>
            <a:ext cx="3517461" cy="272612"/>
          </a:xfrm>
          <a:prstGeom prst="rect">
            <a:avLst/>
          </a:prstGeom>
        </p:spPr>
        <p:txBody>
          <a:bodyPr/>
          <a:lstStyle>
            <a:lvl1pPr marL="0" indent="0" algn="l">
              <a:buNone/>
              <a:defRPr sz="1480" b="1" baseline="0">
                <a:solidFill>
                  <a:schemeClr val="bg1"/>
                </a:solidFill>
                <a:latin typeface="+mj-lt"/>
                <a:cs typeface="Arial" panose="020B0604020202020204" pitchFamily="34" charset="0"/>
              </a:defRPr>
            </a:lvl1pPr>
          </a:lstStyle>
          <a:p>
            <a:pPr lvl="0"/>
            <a:r>
              <a:rPr lang="en-US"/>
              <a:t>Edit Master text styles</a:t>
            </a:r>
          </a:p>
        </p:txBody>
      </p:sp>
      <p:sp>
        <p:nvSpPr>
          <p:cNvPr id="12" name="Text Placeholder 16">
            <a:extLst>
              <a:ext uri="{FF2B5EF4-FFF2-40B4-BE49-F238E27FC236}">
                <a16:creationId xmlns:a16="http://schemas.microsoft.com/office/drawing/2014/main" id="{D1001605-287A-45C2-9519-2FB3593D05C5}"/>
              </a:ext>
            </a:extLst>
          </p:cNvPr>
          <p:cNvSpPr>
            <a:spLocks noGrp="1"/>
          </p:cNvSpPr>
          <p:nvPr>
            <p:ph type="body" sz="quarter" idx="16"/>
          </p:nvPr>
        </p:nvSpPr>
        <p:spPr>
          <a:xfrm>
            <a:off x="381878" y="2056600"/>
            <a:ext cx="3682121" cy="4207566"/>
          </a:xfrm>
          <a:prstGeom prst="rect">
            <a:avLst/>
          </a:prstGeom>
        </p:spPr>
        <p:txBody>
          <a:bodyPr/>
          <a:lstStyle>
            <a:lvl1pPr marL="0" indent="0" algn="l">
              <a:buNone/>
              <a:defRPr sz="1300" baseline="0">
                <a:solidFill>
                  <a:schemeClr val="bg1"/>
                </a:solidFill>
                <a:latin typeface="+mn-lt"/>
                <a:cs typeface="Arial" panose="020B0604020202020204" pitchFamily="34" charset="0"/>
              </a:defRPr>
            </a:lvl1pPr>
          </a:lstStyle>
          <a:p>
            <a:pPr lvl="0"/>
            <a:r>
              <a:rPr lang="en-US"/>
              <a:t>Edit Master text styles</a:t>
            </a:r>
          </a:p>
        </p:txBody>
      </p:sp>
      <p:sp>
        <p:nvSpPr>
          <p:cNvPr id="9" name="Text Placeholder 16">
            <a:extLst>
              <a:ext uri="{FF2B5EF4-FFF2-40B4-BE49-F238E27FC236}">
                <a16:creationId xmlns:a16="http://schemas.microsoft.com/office/drawing/2014/main" id="{17F7FD18-B1E5-45B5-BF38-748F76004D2A}"/>
              </a:ext>
            </a:extLst>
          </p:cNvPr>
          <p:cNvSpPr>
            <a:spLocks noGrp="1"/>
          </p:cNvSpPr>
          <p:nvPr>
            <p:ph type="body" sz="quarter" idx="13"/>
          </p:nvPr>
        </p:nvSpPr>
        <p:spPr>
          <a:xfrm>
            <a:off x="392387" y="1772928"/>
            <a:ext cx="3517461" cy="272612"/>
          </a:xfrm>
          <a:prstGeom prst="rect">
            <a:avLst/>
          </a:prstGeom>
        </p:spPr>
        <p:txBody>
          <a:bodyPr/>
          <a:lstStyle>
            <a:lvl1pPr marL="0" indent="0" algn="l">
              <a:buNone/>
              <a:defRPr sz="1480" b="1" baseline="0">
                <a:solidFill>
                  <a:schemeClr val="bg1"/>
                </a:solidFill>
                <a:latin typeface="+mj-lt"/>
                <a:cs typeface="Arial" panose="020B0604020202020204" pitchFamily="34" charset="0"/>
              </a:defRPr>
            </a:lvl1pPr>
          </a:lstStyle>
          <a:p>
            <a:pPr lvl="0"/>
            <a:r>
              <a:rPr lang="en-US"/>
              <a:t>Edit Master text styles</a:t>
            </a:r>
          </a:p>
        </p:txBody>
      </p:sp>
      <p:sp>
        <p:nvSpPr>
          <p:cNvPr id="16" name="Top Border">
            <a:extLst>
              <a:ext uri="{FF2B5EF4-FFF2-40B4-BE49-F238E27FC236}">
                <a16:creationId xmlns:a16="http://schemas.microsoft.com/office/drawing/2014/main" id="{616B0B76-A4D3-DC43-AE70-A17C51A887BA}"/>
              </a:ext>
            </a:extLst>
          </p:cNvPr>
          <p:cNvSpPr/>
          <p:nvPr userDrawn="1"/>
        </p:nvSpPr>
        <p:spPr>
          <a:xfrm>
            <a:off x="508000" y="395288"/>
            <a:ext cx="11125200" cy="1055687"/>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Title">
            <a:extLst>
              <a:ext uri="{FF2B5EF4-FFF2-40B4-BE49-F238E27FC236}">
                <a16:creationId xmlns:a16="http://schemas.microsoft.com/office/drawing/2014/main" id="{61EE1D0B-F7D3-4BF8-8AD1-570E8683CBE0}"/>
              </a:ext>
            </a:extLst>
          </p:cNvPr>
          <p:cNvSpPr>
            <a:spLocks noGrp="1"/>
          </p:cNvSpPr>
          <p:nvPr>
            <p:ph type="title"/>
          </p:nvPr>
        </p:nvSpPr>
        <p:spPr>
          <a:xfrm>
            <a:off x="838200" y="554313"/>
            <a:ext cx="10515600" cy="759481"/>
          </a:xfrm>
          <a:prstGeom prst="rect">
            <a:avLst/>
          </a:prstGeom>
        </p:spPr>
        <p:txBody>
          <a:bodyPr/>
          <a:lstStyle>
            <a:lvl1pPr algn="ctr">
              <a:defRPr sz="4830" b="0">
                <a:solidFill>
                  <a:schemeClr val="bg1"/>
                </a:solidFill>
                <a:latin typeface="+mj-lt"/>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19700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6BCAF5A-C3FE-A64D-8567-3B1377C1E5F2}"/>
              </a:ext>
            </a:extLst>
          </p:cNvPr>
          <p:cNvSpPr/>
          <p:nvPr userDrawn="1"/>
        </p:nvSpPr>
        <p:spPr>
          <a:xfrm>
            <a:off x="0" y="6350"/>
            <a:ext cx="671195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5" name="Rectangle 14">
            <a:extLst>
              <a:ext uri="{FF2B5EF4-FFF2-40B4-BE49-F238E27FC236}">
                <a16:creationId xmlns:a16="http://schemas.microsoft.com/office/drawing/2014/main" id="{BCCD6162-6618-9C46-A215-B2C74C7129F6}"/>
              </a:ext>
            </a:extLst>
          </p:cNvPr>
          <p:cNvSpPr/>
          <p:nvPr userDrawn="1"/>
        </p:nvSpPr>
        <p:spPr>
          <a:xfrm>
            <a:off x="6669088" y="-6350"/>
            <a:ext cx="5522912" cy="6858000"/>
          </a:xfrm>
          <a:prstGeom prst="rect">
            <a:avLst/>
          </a:prstGeom>
          <a:solidFill>
            <a:schemeClr val="accent2">
              <a:lumMod val="5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Text Placeholder 16">
            <a:extLst>
              <a:ext uri="{FF2B5EF4-FFF2-40B4-BE49-F238E27FC236}">
                <a16:creationId xmlns:a16="http://schemas.microsoft.com/office/drawing/2014/main" id="{7FB27990-7E3D-4D99-B241-F11F0FAC4BD8}"/>
              </a:ext>
            </a:extLst>
          </p:cNvPr>
          <p:cNvSpPr>
            <a:spLocks noGrp="1"/>
          </p:cNvSpPr>
          <p:nvPr>
            <p:ph type="body" sz="quarter" idx="19"/>
          </p:nvPr>
        </p:nvSpPr>
        <p:spPr>
          <a:xfrm>
            <a:off x="7203089" y="4144724"/>
            <a:ext cx="4498428" cy="658505"/>
          </a:xfrm>
          <a:prstGeom prst="rect">
            <a:avLst/>
          </a:prstGeom>
        </p:spPr>
        <p:txBody>
          <a:bodyPr/>
          <a:lstStyle>
            <a:lvl1pPr marL="0" indent="0" algn="ctr">
              <a:buNone/>
              <a:defRPr sz="4060" baseline="0">
                <a:solidFill>
                  <a:schemeClr val="bg1"/>
                </a:solidFill>
                <a:latin typeface="+mj-lt"/>
                <a:cs typeface="Arial" panose="020B0604020202020204" pitchFamily="34" charset="0"/>
              </a:defRPr>
            </a:lvl1pPr>
          </a:lstStyle>
          <a:p>
            <a:pPr lvl="0"/>
            <a:r>
              <a:rPr lang="en-US"/>
              <a:t>Edit Master text styles</a:t>
            </a:r>
          </a:p>
        </p:txBody>
      </p:sp>
      <p:sp>
        <p:nvSpPr>
          <p:cNvPr id="16" name="Oval 15">
            <a:extLst>
              <a:ext uri="{FF2B5EF4-FFF2-40B4-BE49-F238E27FC236}">
                <a16:creationId xmlns:a16="http://schemas.microsoft.com/office/drawing/2014/main" id="{C573B6A2-84CF-654A-AB37-B7DAE8499326}"/>
              </a:ext>
            </a:extLst>
          </p:cNvPr>
          <p:cNvSpPr/>
          <p:nvPr userDrawn="1"/>
        </p:nvSpPr>
        <p:spPr>
          <a:xfrm>
            <a:off x="8745538" y="2205038"/>
            <a:ext cx="1371600" cy="1370012"/>
          </a:xfrm>
          <a:prstGeom prst="ellipse">
            <a:avLst/>
          </a:prstGeom>
          <a:solidFill>
            <a:schemeClr val="accent2">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600" b="1" dirty="0">
              <a:solidFill>
                <a:srgbClr val="DCDCD0"/>
              </a:solidFill>
              <a:latin typeface="Dancing Script" panose="03080600040507000D00" pitchFamily="66" charset="0"/>
            </a:endParaRPr>
          </a:p>
        </p:txBody>
      </p:sp>
      <p:sp>
        <p:nvSpPr>
          <p:cNvPr id="13" name="Text Placeholder 16">
            <a:extLst>
              <a:ext uri="{FF2B5EF4-FFF2-40B4-BE49-F238E27FC236}">
                <a16:creationId xmlns:a16="http://schemas.microsoft.com/office/drawing/2014/main" id="{CBD5A867-C2F6-4A80-A9BE-B52296FB9B04}"/>
              </a:ext>
            </a:extLst>
          </p:cNvPr>
          <p:cNvSpPr>
            <a:spLocks noGrp="1"/>
          </p:cNvSpPr>
          <p:nvPr>
            <p:ph type="body" sz="quarter" idx="18"/>
          </p:nvPr>
        </p:nvSpPr>
        <p:spPr>
          <a:xfrm>
            <a:off x="381877" y="3163507"/>
            <a:ext cx="6050453" cy="1506405"/>
          </a:xfrm>
          <a:prstGeom prst="rect">
            <a:avLst/>
          </a:prstGeom>
        </p:spPr>
        <p:txBody>
          <a:bodyPr/>
          <a:lstStyle>
            <a:lvl1pPr marL="0" indent="0" algn="l">
              <a:buNone/>
              <a:defRPr sz="1300" baseline="0">
                <a:solidFill>
                  <a:schemeClr val="tx1"/>
                </a:solidFill>
                <a:latin typeface="+mn-lt"/>
                <a:cs typeface="Arial" panose="020B0604020202020204" pitchFamily="34" charset="0"/>
              </a:defRPr>
            </a:lvl1pPr>
          </a:lstStyle>
          <a:p>
            <a:pPr lvl="0"/>
            <a:r>
              <a:rPr lang="en-US"/>
              <a:t>Edit Master text styles</a:t>
            </a:r>
          </a:p>
        </p:txBody>
      </p:sp>
      <p:sp>
        <p:nvSpPr>
          <p:cNvPr id="12" name="Text Placeholder 16">
            <a:extLst>
              <a:ext uri="{FF2B5EF4-FFF2-40B4-BE49-F238E27FC236}">
                <a16:creationId xmlns:a16="http://schemas.microsoft.com/office/drawing/2014/main" id="{C165085A-4010-4A45-895D-60CC04EF2F05}"/>
              </a:ext>
            </a:extLst>
          </p:cNvPr>
          <p:cNvSpPr>
            <a:spLocks noGrp="1"/>
          </p:cNvSpPr>
          <p:nvPr>
            <p:ph type="body" sz="quarter" idx="17"/>
          </p:nvPr>
        </p:nvSpPr>
        <p:spPr>
          <a:xfrm>
            <a:off x="392387" y="2890344"/>
            <a:ext cx="6039944" cy="272612"/>
          </a:xfrm>
          <a:prstGeom prst="rect">
            <a:avLst/>
          </a:prstGeom>
        </p:spPr>
        <p:txBody>
          <a:bodyPr/>
          <a:lstStyle>
            <a:lvl1pPr marL="0" indent="0" algn="l">
              <a:buNone/>
              <a:defRPr sz="1480" b="1" baseline="0">
                <a:solidFill>
                  <a:schemeClr val="tx1"/>
                </a:solidFill>
                <a:latin typeface="+mj-lt"/>
                <a:cs typeface="Arial" panose="020B0604020202020204" pitchFamily="34" charset="0"/>
              </a:defRPr>
            </a:lvl1pPr>
          </a:lstStyle>
          <a:p>
            <a:pPr lvl="0"/>
            <a:r>
              <a:rPr lang="en-US"/>
              <a:t>Edit Master text styles</a:t>
            </a:r>
          </a:p>
        </p:txBody>
      </p:sp>
      <p:sp>
        <p:nvSpPr>
          <p:cNvPr id="11" name="Text Placeholder 16">
            <a:extLst>
              <a:ext uri="{FF2B5EF4-FFF2-40B4-BE49-F238E27FC236}">
                <a16:creationId xmlns:a16="http://schemas.microsoft.com/office/drawing/2014/main" id="{7E263F7C-7E54-4804-9713-F1C81289F2B9}"/>
              </a:ext>
            </a:extLst>
          </p:cNvPr>
          <p:cNvSpPr>
            <a:spLocks noGrp="1"/>
          </p:cNvSpPr>
          <p:nvPr>
            <p:ph type="body" sz="quarter" idx="16"/>
          </p:nvPr>
        </p:nvSpPr>
        <p:spPr>
          <a:xfrm>
            <a:off x="381877" y="1362920"/>
            <a:ext cx="6050453" cy="1506405"/>
          </a:xfrm>
          <a:prstGeom prst="rect">
            <a:avLst/>
          </a:prstGeom>
        </p:spPr>
        <p:txBody>
          <a:bodyPr/>
          <a:lstStyle>
            <a:lvl1pPr marL="0" indent="0" algn="l">
              <a:buNone/>
              <a:defRPr sz="1300" baseline="0">
                <a:solidFill>
                  <a:schemeClr val="tx1"/>
                </a:solidFill>
                <a:latin typeface="+mn-lt"/>
                <a:cs typeface="Arial" panose="020B0604020202020204" pitchFamily="34" charset="0"/>
              </a:defRPr>
            </a:lvl1pPr>
          </a:lstStyle>
          <a:p>
            <a:pPr lvl="0"/>
            <a:r>
              <a:rPr lang="en-US"/>
              <a:t>Edit Master text styles</a:t>
            </a:r>
          </a:p>
        </p:txBody>
      </p:sp>
      <p:sp>
        <p:nvSpPr>
          <p:cNvPr id="10" name="Text Placeholder 16">
            <a:extLst>
              <a:ext uri="{FF2B5EF4-FFF2-40B4-BE49-F238E27FC236}">
                <a16:creationId xmlns:a16="http://schemas.microsoft.com/office/drawing/2014/main" id="{DD0B359A-E955-40DD-8629-8DF07BFC3571}"/>
              </a:ext>
            </a:extLst>
          </p:cNvPr>
          <p:cNvSpPr>
            <a:spLocks noGrp="1"/>
          </p:cNvSpPr>
          <p:nvPr>
            <p:ph type="body" sz="quarter" idx="13"/>
          </p:nvPr>
        </p:nvSpPr>
        <p:spPr>
          <a:xfrm>
            <a:off x="392387" y="1089757"/>
            <a:ext cx="6039944" cy="272612"/>
          </a:xfrm>
          <a:prstGeom prst="rect">
            <a:avLst/>
          </a:prstGeom>
        </p:spPr>
        <p:txBody>
          <a:bodyPr/>
          <a:lstStyle>
            <a:lvl1pPr marL="0" indent="0" algn="l">
              <a:buNone/>
              <a:defRPr sz="1480" b="1" baseline="0">
                <a:solidFill>
                  <a:schemeClr val="tx1"/>
                </a:solidFill>
                <a:latin typeface="+mj-lt"/>
                <a:cs typeface="Arial" panose="020B0604020202020204" pitchFamily="34" charset="0"/>
              </a:defRPr>
            </a:lvl1pPr>
          </a:lstStyle>
          <a:p>
            <a:pPr lvl="0"/>
            <a:r>
              <a:rPr lang="en-US"/>
              <a:t>Edit Master text styles</a:t>
            </a:r>
          </a:p>
        </p:txBody>
      </p:sp>
      <p:sp>
        <p:nvSpPr>
          <p:cNvPr id="9" name="Title">
            <a:extLst>
              <a:ext uri="{FF2B5EF4-FFF2-40B4-BE49-F238E27FC236}">
                <a16:creationId xmlns:a16="http://schemas.microsoft.com/office/drawing/2014/main" id="{AC392743-502D-4306-B686-8EF99C119133}"/>
              </a:ext>
            </a:extLst>
          </p:cNvPr>
          <p:cNvSpPr>
            <a:spLocks noGrp="1"/>
          </p:cNvSpPr>
          <p:nvPr>
            <p:ph type="title"/>
          </p:nvPr>
        </p:nvSpPr>
        <p:spPr>
          <a:xfrm>
            <a:off x="361731" y="270535"/>
            <a:ext cx="5524063" cy="591315"/>
          </a:xfrm>
          <a:prstGeom prst="rect">
            <a:avLst/>
          </a:prstGeom>
        </p:spPr>
        <p:txBody>
          <a:bodyPr/>
          <a:lstStyle>
            <a:lvl1pPr>
              <a:defRPr sz="3540">
                <a:solidFill>
                  <a:schemeClr val="tx1"/>
                </a:solidFill>
                <a:latin typeface="+mj-lt"/>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949165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60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BCEE8D-9998-4148-8FF1-D33DF5AC0EF4}"/>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9" name="Rectangle 8">
            <a:extLst>
              <a:ext uri="{FF2B5EF4-FFF2-40B4-BE49-F238E27FC236}">
                <a16:creationId xmlns:a16="http://schemas.microsoft.com/office/drawing/2014/main" id="{97AC67C9-91FF-DB43-A2C3-1796BE83F3D5}"/>
              </a:ext>
            </a:extLst>
          </p:cNvPr>
          <p:cNvSpPr/>
          <p:nvPr userDrawn="1"/>
        </p:nvSpPr>
        <p:spPr>
          <a:xfrm>
            <a:off x="8078788" y="1065213"/>
            <a:ext cx="3630612" cy="5411787"/>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0" name="Rectangle 9">
            <a:extLst>
              <a:ext uri="{FF2B5EF4-FFF2-40B4-BE49-F238E27FC236}">
                <a16:creationId xmlns:a16="http://schemas.microsoft.com/office/drawing/2014/main" id="{F13865F4-43E7-1E46-B7A5-CFB26302F744}"/>
              </a:ext>
            </a:extLst>
          </p:cNvPr>
          <p:cNvSpPr/>
          <p:nvPr userDrawn="1"/>
        </p:nvSpPr>
        <p:spPr>
          <a:xfrm>
            <a:off x="4279900" y="1065213"/>
            <a:ext cx="3632200" cy="5411787"/>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1" name="Rectangle 10">
            <a:extLst>
              <a:ext uri="{FF2B5EF4-FFF2-40B4-BE49-F238E27FC236}">
                <a16:creationId xmlns:a16="http://schemas.microsoft.com/office/drawing/2014/main" id="{65EC1691-6391-9E46-BA27-EBC82B1B98B5}"/>
              </a:ext>
            </a:extLst>
          </p:cNvPr>
          <p:cNvSpPr/>
          <p:nvPr userDrawn="1"/>
        </p:nvSpPr>
        <p:spPr>
          <a:xfrm>
            <a:off x="508000" y="1065213"/>
            <a:ext cx="3630613" cy="5411787"/>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8" name="Text Placeholder 16">
            <a:extLst>
              <a:ext uri="{FF2B5EF4-FFF2-40B4-BE49-F238E27FC236}">
                <a16:creationId xmlns:a16="http://schemas.microsoft.com/office/drawing/2014/main" id="{41B20B75-B5D8-47F2-B3D5-188633B93282}"/>
              </a:ext>
            </a:extLst>
          </p:cNvPr>
          <p:cNvSpPr>
            <a:spLocks noGrp="1"/>
          </p:cNvSpPr>
          <p:nvPr>
            <p:ph type="body" sz="quarter" idx="23"/>
          </p:nvPr>
        </p:nvSpPr>
        <p:spPr>
          <a:xfrm>
            <a:off x="8227929" y="2627149"/>
            <a:ext cx="3332991" cy="3742120"/>
          </a:xfrm>
          <a:prstGeom prst="rect">
            <a:avLst/>
          </a:prstGeom>
        </p:spPr>
        <p:txBody>
          <a:bodyPr/>
          <a:lstStyle>
            <a:lvl1pPr marL="0" indent="0" algn="l">
              <a:buNone/>
              <a:defRPr sz="1300" baseline="0">
                <a:solidFill>
                  <a:schemeClr val="bg1"/>
                </a:solidFill>
                <a:latin typeface="+mn-lt"/>
                <a:cs typeface="Arial" panose="020B0604020202020204" pitchFamily="34" charset="0"/>
              </a:defRPr>
            </a:lvl1pPr>
          </a:lstStyle>
          <a:p>
            <a:pPr lvl="0"/>
            <a:r>
              <a:rPr lang="en-US"/>
              <a:t>Edit Master text styles</a:t>
            </a:r>
          </a:p>
        </p:txBody>
      </p:sp>
      <p:sp>
        <p:nvSpPr>
          <p:cNvPr id="15" name="Text Placeholder 16">
            <a:extLst>
              <a:ext uri="{FF2B5EF4-FFF2-40B4-BE49-F238E27FC236}">
                <a16:creationId xmlns:a16="http://schemas.microsoft.com/office/drawing/2014/main" id="{6EED969F-BC41-4368-AE63-B00415BC709C}"/>
              </a:ext>
            </a:extLst>
          </p:cNvPr>
          <p:cNvSpPr>
            <a:spLocks noGrp="1"/>
          </p:cNvSpPr>
          <p:nvPr>
            <p:ph type="body" sz="quarter" idx="21"/>
          </p:nvPr>
        </p:nvSpPr>
        <p:spPr>
          <a:xfrm>
            <a:off x="8191039" y="2029080"/>
            <a:ext cx="3406109" cy="553401"/>
          </a:xfrm>
          <a:prstGeom prst="rect">
            <a:avLst/>
          </a:prstGeom>
        </p:spPr>
        <p:txBody>
          <a:bodyPr/>
          <a:lstStyle>
            <a:lvl1pPr marL="0" indent="0" algn="l">
              <a:buNone/>
              <a:defRPr sz="2955" b="1" baseline="0">
                <a:solidFill>
                  <a:schemeClr val="bg1"/>
                </a:solidFill>
                <a:latin typeface="+mj-lt"/>
                <a:cs typeface="Arial" panose="020B0604020202020204" pitchFamily="34" charset="0"/>
              </a:defRPr>
            </a:lvl1pPr>
          </a:lstStyle>
          <a:p>
            <a:pPr lvl="0"/>
            <a:r>
              <a:rPr lang="en-US"/>
              <a:t>Edit Master text styles</a:t>
            </a:r>
          </a:p>
        </p:txBody>
      </p:sp>
      <p:sp>
        <p:nvSpPr>
          <p:cNvPr id="20" name="Oval 19">
            <a:extLst>
              <a:ext uri="{FF2B5EF4-FFF2-40B4-BE49-F238E27FC236}">
                <a16:creationId xmlns:a16="http://schemas.microsoft.com/office/drawing/2014/main" id="{C23EE7C4-227B-4B41-98DC-B103227BEC42}"/>
              </a:ext>
            </a:extLst>
          </p:cNvPr>
          <p:cNvSpPr/>
          <p:nvPr userDrawn="1"/>
        </p:nvSpPr>
        <p:spPr>
          <a:xfrm>
            <a:off x="9209088" y="381000"/>
            <a:ext cx="1371600" cy="1370013"/>
          </a:xfrm>
          <a:prstGeom prst="ellipse">
            <a:avLst/>
          </a:prstGeom>
          <a:solidFill>
            <a:schemeClr val="accent2">
              <a:lumMod val="5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600" b="1" dirty="0">
              <a:solidFill>
                <a:srgbClr val="DCDCD0"/>
              </a:solidFill>
              <a:latin typeface="Dancing Script" panose="03080600040507000D00" pitchFamily="66" charset="0"/>
            </a:endParaRPr>
          </a:p>
        </p:txBody>
      </p:sp>
      <p:sp>
        <p:nvSpPr>
          <p:cNvPr id="17" name="Text Placeholder 16">
            <a:extLst>
              <a:ext uri="{FF2B5EF4-FFF2-40B4-BE49-F238E27FC236}">
                <a16:creationId xmlns:a16="http://schemas.microsoft.com/office/drawing/2014/main" id="{0C146677-1976-4647-95C2-52A1493E5675}"/>
              </a:ext>
            </a:extLst>
          </p:cNvPr>
          <p:cNvSpPr>
            <a:spLocks noGrp="1"/>
          </p:cNvSpPr>
          <p:nvPr>
            <p:ph type="body" sz="quarter" idx="22"/>
          </p:nvPr>
        </p:nvSpPr>
        <p:spPr>
          <a:xfrm>
            <a:off x="4423867" y="2627149"/>
            <a:ext cx="3332991" cy="3742120"/>
          </a:xfrm>
          <a:prstGeom prst="rect">
            <a:avLst/>
          </a:prstGeom>
        </p:spPr>
        <p:txBody>
          <a:bodyPr/>
          <a:lstStyle>
            <a:lvl1pPr marL="0" indent="0" algn="l">
              <a:buNone/>
              <a:defRPr sz="1300" baseline="0">
                <a:solidFill>
                  <a:schemeClr val="bg1"/>
                </a:solidFill>
                <a:latin typeface="+mn-lt"/>
                <a:cs typeface="Arial" panose="020B0604020202020204" pitchFamily="34" charset="0"/>
              </a:defRPr>
            </a:lvl1pPr>
          </a:lstStyle>
          <a:p>
            <a:pPr lvl="0"/>
            <a:r>
              <a:rPr lang="en-US"/>
              <a:t>Edit Master text styles</a:t>
            </a:r>
          </a:p>
        </p:txBody>
      </p:sp>
      <p:sp>
        <p:nvSpPr>
          <p:cNvPr id="14" name="Text Placeholder 16">
            <a:extLst>
              <a:ext uri="{FF2B5EF4-FFF2-40B4-BE49-F238E27FC236}">
                <a16:creationId xmlns:a16="http://schemas.microsoft.com/office/drawing/2014/main" id="{8D8C152C-4D4E-40FB-954B-C9D76774CDC8}"/>
              </a:ext>
            </a:extLst>
          </p:cNvPr>
          <p:cNvSpPr>
            <a:spLocks noGrp="1"/>
          </p:cNvSpPr>
          <p:nvPr>
            <p:ph type="body" sz="quarter" idx="20"/>
          </p:nvPr>
        </p:nvSpPr>
        <p:spPr>
          <a:xfrm>
            <a:off x="4392286" y="2029080"/>
            <a:ext cx="3396151" cy="553401"/>
          </a:xfrm>
          <a:prstGeom prst="rect">
            <a:avLst/>
          </a:prstGeom>
        </p:spPr>
        <p:txBody>
          <a:bodyPr/>
          <a:lstStyle>
            <a:lvl1pPr marL="0" indent="0" algn="l">
              <a:buNone/>
              <a:defRPr sz="2955" b="1" baseline="0">
                <a:solidFill>
                  <a:schemeClr val="bg1"/>
                </a:solidFill>
                <a:latin typeface="+mj-lt"/>
                <a:cs typeface="Arial" panose="020B0604020202020204" pitchFamily="34" charset="0"/>
              </a:defRPr>
            </a:lvl1pPr>
          </a:lstStyle>
          <a:p>
            <a:pPr lvl="0"/>
            <a:r>
              <a:rPr lang="en-US"/>
              <a:t>Edit Master text styles</a:t>
            </a:r>
          </a:p>
        </p:txBody>
      </p:sp>
      <p:sp>
        <p:nvSpPr>
          <p:cNvPr id="19" name="Oval 18">
            <a:extLst>
              <a:ext uri="{FF2B5EF4-FFF2-40B4-BE49-F238E27FC236}">
                <a16:creationId xmlns:a16="http://schemas.microsoft.com/office/drawing/2014/main" id="{030F2B16-FE2F-C443-AED3-23EC2AF1505B}"/>
              </a:ext>
            </a:extLst>
          </p:cNvPr>
          <p:cNvSpPr/>
          <p:nvPr userDrawn="1"/>
        </p:nvSpPr>
        <p:spPr>
          <a:xfrm>
            <a:off x="5421313" y="381000"/>
            <a:ext cx="1371600" cy="1370013"/>
          </a:xfrm>
          <a:prstGeom prst="ellipse">
            <a:avLst/>
          </a:prstGeom>
          <a:solidFill>
            <a:schemeClr val="accent2">
              <a:lumMod val="5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600" b="1" dirty="0">
              <a:solidFill>
                <a:srgbClr val="DCDCD0"/>
              </a:solidFill>
              <a:latin typeface="Dancing Script" panose="03080600040507000D00" pitchFamily="66" charset="0"/>
            </a:endParaRPr>
          </a:p>
        </p:txBody>
      </p:sp>
      <p:sp>
        <p:nvSpPr>
          <p:cNvPr id="16" name="Text Placeholder 16">
            <a:extLst>
              <a:ext uri="{FF2B5EF4-FFF2-40B4-BE49-F238E27FC236}">
                <a16:creationId xmlns:a16="http://schemas.microsoft.com/office/drawing/2014/main" id="{AEA90400-2168-4CA8-997A-808AC9BCDA3C}"/>
              </a:ext>
            </a:extLst>
          </p:cNvPr>
          <p:cNvSpPr>
            <a:spLocks noGrp="1"/>
          </p:cNvSpPr>
          <p:nvPr>
            <p:ph type="body" sz="quarter" idx="16"/>
          </p:nvPr>
        </p:nvSpPr>
        <p:spPr>
          <a:xfrm>
            <a:off x="646927" y="2627149"/>
            <a:ext cx="3332991" cy="3742120"/>
          </a:xfrm>
          <a:prstGeom prst="rect">
            <a:avLst/>
          </a:prstGeom>
        </p:spPr>
        <p:txBody>
          <a:bodyPr/>
          <a:lstStyle>
            <a:lvl1pPr marL="0" indent="0" algn="l">
              <a:buNone/>
              <a:defRPr sz="1300" baseline="0">
                <a:solidFill>
                  <a:schemeClr val="bg1"/>
                </a:solidFill>
                <a:latin typeface="+mn-lt"/>
                <a:cs typeface="Arial" panose="020B0604020202020204" pitchFamily="34" charset="0"/>
              </a:defRPr>
            </a:lvl1pPr>
          </a:lstStyle>
          <a:p>
            <a:pPr lvl="0"/>
            <a:r>
              <a:rPr lang="en-US"/>
              <a:t>Edit Master text styles</a:t>
            </a:r>
          </a:p>
        </p:txBody>
      </p:sp>
      <p:sp>
        <p:nvSpPr>
          <p:cNvPr id="13" name="Text Placeholder 16">
            <a:extLst>
              <a:ext uri="{FF2B5EF4-FFF2-40B4-BE49-F238E27FC236}">
                <a16:creationId xmlns:a16="http://schemas.microsoft.com/office/drawing/2014/main" id="{DBD40DF0-A198-453E-B6A3-847A66A8E5EA}"/>
              </a:ext>
            </a:extLst>
          </p:cNvPr>
          <p:cNvSpPr>
            <a:spLocks noGrp="1"/>
          </p:cNvSpPr>
          <p:nvPr>
            <p:ph type="body" sz="quarter" idx="19"/>
          </p:nvPr>
        </p:nvSpPr>
        <p:spPr>
          <a:xfrm>
            <a:off x="606827" y="2029080"/>
            <a:ext cx="3410368" cy="553401"/>
          </a:xfrm>
          <a:prstGeom prst="rect">
            <a:avLst/>
          </a:prstGeom>
        </p:spPr>
        <p:txBody>
          <a:bodyPr/>
          <a:lstStyle>
            <a:lvl1pPr marL="0" indent="0" algn="l">
              <a:buNone/>
              <a:defRPr sz="2955" b="1" baseline="0">
                <a:solidFill>
                  <a:schemeClr val="bg1"/>
                </a:solidFill>
                <a:latin typeface="+mj-lt"/>
                <a:cs typeface="Arial" panose="020B0604020202020204" pitchFamily="34" charset="0"/>
              </a:defRPr>
            </a:lvl1pPr>
          </a:lstStyle>
          <a:p>
            <a:pPr lvl="0"/>
            <a:r>
              <a:rPr lang="en-US"/>
              <a:t>Edit Master text styles</a:t>
            </a:r>
          </a:p>
        </p:txBody>
      </p:sp>
      <p:sp>
        <p:nvSpPr>
          <p:cNvPr id="12" name="Oval 11">
            <a:extLst>
              <a:ext uri="{FF2B5EF4-FFF2-40B4-BE49-F238E27FC236}">
                <a16:creationId xmlns:a16="http://schemas.microsoft.com/office/drawing/2014/main" id="{0EFC3BD5-CC76-734D-BEF4-B2EA74581D29}"/>
              </a:ext>
            </a:extLst>
          </p:cNvPr>
          <p:cNvSpPr/>
          <p:nvPr userDrawn="1"/>
        </p:nvSpPr>
        <p:spPr>
          <a:xfrm>
            <a:off x="1651000" y="381000"/>
            <a:ext cx="1371600" cy="1370013"/>
          </a:xfrm>
          <a:prstGeom prst="ellipse">
            <a:avLst/>
          </a:prstGeom>
          <a:solidFill>
            <a:schemeClr val="accent2">
              <a:lumMod val="5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600" b="1" dirty="0">
              <a:solidFill>
                <a:srgbClr val="DCDCD0"/>
              </a:solidFill>
              <a:latin typeface="Dancing Script" panose="03080600040507000D00" pitchFamily="66" charset="0"/>
            </a:endParaRPr>
          </a:p>
        </p:txBody>
      </p:sp>
    </p:spTree>
    <p:extLst>
      <p:ext uri="{BB962C8B-B14F-4D97-AF65-F5344CB8AC3E}">
        <p14:creationId xmlns:p14="http://schemas.microsoft.com/office/powerpoint/2010/main" val="2730928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2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40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ppt_x"/>
                                          </p:val>
                                        </p:tav>
                                        <p:tav tm="100000">
                                          <p:val>
                                            <p:strVal val="#ppt_x"/>
                                          </p:val>
                                        </p:tav>
                                      </p:tavLst>
                                    </p:anim>
                                    <p:anim calcmode="lin" valueType="num">
                                      <p:cBhvr additive="base">
                                        <p:cTn id="24" dur="500" fill="hold"/>
                                        <p:tgtEl>
                                          <p:spTgt spid="2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40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20" grpId="0" animBg="1"/>
      <p:bldP spid="19" grpId="0" animBg="1"/>
      <p:bldP spid="12"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1DDE942-2370-6747-A641-002670B81FA6}"/>
              </a:ext>
            </a:extLst>
          </p:cNvPr>
          <p:cNvSpPr/>
          <p:nvPr userDrawn="1"/>
        </p:nvSpPr>
        <p:spPr>
          <a:xfrm>
            <a:off x="0" y="0"/>
            <a:ext cx="12192000" cy="6858000"/>
          </a:xfrm>
          <a:prstGeom prst="rect">
            <a:avLst/>
          </a:prstGeom>
          <a:solidFill>
            <a:schemeClr val="accent2">
              <a:lumMod val="5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0" name="Rectangle 19">
            <a:extLst>
              <a:ext uri="{FF2B5EF4-FFF2-40B4-BE49-F238E27FC236}">
                <a16:creationId xmlns:a16="http://schemas.microsoft.com/office/drawing/2014/main" id="{CAC47874-A04E-D247-9AE1-74CE7817ABBD}"/>
              </a:ext>
            </a:extLst>
          </p:cNvPr>
          <p:cNvSpPr/>
          <p:nvPr userDrawn="1"/>
        </p:nvSpPr>
        <p:spPr>
          <a:xfrm>
            <a:off x="6172200" y="1946275"/>
            <a:ext cx="5487988" cy="4530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9" name="Rectangle 18">
            <a:extLst>
              <a:ext uri="{FF2B5EF4-FFF2-40B4-BE49-F238E27FC236}">
                <a16:creationId xmlns:a16="http://schemas.microsoft.com/office/drawing/2014/main" id="{2E5BE5EA-6C14-2C4F-81D8-BED8C6FDC479}"/>
              </a:ext>
            </a:extLst>
          </p:cNvPr>
          <p:cNvSpPr/>
          <p:nvPr userDrawn="1"/>
        </p:nvSpPr>
        <p:spPr>
          <a:xfrm>
            <a:off x="508000" y="1946275"/>
            <a:ext cx="5491163" cy="4530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7" name="Text Placeholder 16">
            <a:extLst>
              <a:ext uri="{FF2B5EF4-FFF2-40B4-BE49-F238E27FC236}">
                <a16:creationId xmlns:a16="http://schemas.microsoft.com/office/drawing/2014/main" id="{43123514-F9B9-42BF-9C30-5BD62CF1646B}"/>
              </a:ext>
            </a:extLst>
          </p:cNvPr>
          <p:cNvSpPr>
            <a:spLocks noGrp="1"/>
          </p:cNvSpPr>
          <p:nvPr>
            <p:ph type="body" sz="quarter" idx="22"/>
          </p:nvPr>
        </p:nvSpPr>
        <p:spPr>
          <a:xfrm>
            <a:off x="6473613" y="4701835"/>
            <a:ext cx="4839400" cy="1614883"/>
          </a:xfrm>
          <a:prstGeom prst="rect">
            <a:avLst/>
          </a:prstGeom>
        </p:spPr>
        <p:txBody>
          <a:bodyPr/>
          <a:lstStyle>
            <a:lvl1pPr marL="0" indent="0" algn="l">
              <a:buNone/>
              <a:defRPr sz="1300" baseline="0">
                <a:solidFill>
                  <a:schemeClr val="tx1"/>
                </a:solidFill>
                <a:latin typeface="+mn-lt"/>
                <a:cs typeface="Arial" panose="020B0604020202020204" pitchFamily="34" charset="0"/>
              </a:defRPr>
            </a:lvl1pPr>
          </a:lstStyle>
          <a:p>
            <a:pPr lvl="0"/>
            <a:r>
              <a:rPr lang="en-US"/>
              <a:t>Edit Master text styles</a:t>
            </a:r>
          </a:p>
        </p:txBody>
      </p:sp>
      <p:sp>
        <p:nvSpPr>
          <p:cNvPr id="16" name="Text Placeholder 16">
            <a:extLst>
              <a:ext uri="{FF2B5EF4-FFF2-40B4-BE49-F238E27FC236}">
                <a16:creationId xmlns:a16="http://schemas.microsoft.com/office/drawing/2014/main" id="{EEF82B32-66A4-4B05-BF03-E012355549F2}"/>
              </a:ext>
            </a:extLst>
          </p:cNvPr>
          <p:cNvSpPr>
            <a:spLocks noGrp="1"/>
          </p:cNvSpPr>
          <p:nvPr>
            <p:ph type="body" sz="quarter" idx="21"/>
          </p:nvPr>
        </p:nvSpPr>
        <p:spPr>
          <a:xfrm>
            <a:off x="6484122" y="4418162"/>
            <a:ext cx="4828892" cy="272612"/>
          </a:xfrm>
          <a:prstGeom prst="rect">
            <a:avLst/>
          </a:prstGeom>
        </p:spPr>
        <p:txBody>
          <a:bodyPr/>
          <a:lstStyle>
            <a:lvl1pPr marL="0" indent="0" algn="l">
              <a:buNone/>
              <a:defRPr sz="1480" b="1" baseline="0">
                <a:solidFill>
                  <a:schemeClr val="tx1"/>
                </a:solidFill>
                <a:latin typeface="+mj-lt"/>
                <a:cs typeface="Arial" panose="020B0604020202020204" pitchFamily="34" charset="0"/>
              </a:defRPr>
            </a:lvl1pPr>
          </a:lstStyle>
          <a:p>
            <a:pPr lvl="0"/>
            <a:r>
              <a:rPr lang="en-US"/>
              <a:t>Edit Master text styles</a:t>
            </a:r>
          </a:p>
        </p:txBody>
      </p:sp>
      <p:sp>
        <p:nvSpPr>
          <p:cNvPr id="15" name="Text Placeholder 16">
            <a:extLst>
              <a:ext uri="{FF2B5EF4-FFF2-40B4-BE49-F238E27FC236}">
                <a16:creationId xmlns:a16="http://schemas.microsoft.com/office/drawing/2014/main" id="{D7BD0E65-4031-4D8F-9D0E-9B8D292D5522}"/>
              </a:ext>
            </a:extLst>
          </p:cNvPr>
          <p:cNvSpPr>
            <a:spLocks noGrp="1"/>
          </p:cNvSpPr>
          <p:nvPr>
            <p:ph type="body" sz="quarter" idx="20"/>
          </p:nvPr>
        </p:nvSpPr>
        <p:spPr>
          <a:xfrm>
            <a:off x="6477119" y="2508545"/>
            <a:ext cx="4839400" cy="1842738"/>
          </a:xfrm>
          <a:prstGeom prst="rect">
            <a:avLst/>
          </a:prstGeom>
        </p:spPr>
        <p:txBody>
          <a:bodyPr/>
          <a:lstStyle>
            <a:lvl1pPr marL="0" indent="0" algn="l">
              <a:buNone/>
              <a:defRPr sz="1300" baseline="0">
                <a:solidFill>
                  <a:schemeClr val="tx1"/>
                </a:solidFill>
                <a:latin typeface="+mn-lt"/>
                <a:cs typeface="Arial" panose="020B0604020202020204" pitchFamily="34" charset="0"/>
              </a:defRPr>
            </a:lvl1pPr>
          </a:lstStyle>
          <a:p>
            <a:pPr lvl="0"/>
            <a:r>
              <a:rPr lang="en-US"/>
              <a:t>Edit Master text styles</a:t>
            </a:r>
          </a:p>
        </p:txBody>
      </p:sp>
      <p:sp>
        <p:nvSpPr>
          <p:cNvPr id="14" name="Text Placeholder 16">
            <a:extLst>
              <a:ext uri="{FF2B5EF4-FFF2-40B4-BE49-F238E27FC236}">
                <a16:creationId xmlns:a16="http://schemas.microsoft.com/office/drawing/2014/main" id="{4C5B8E1C-6DA9-4A24-A7CA-E7A6795813BA}"/>
              </a:ext>
            </a:extLst>
          </p:cNvPr>
          <p:cNvSpPr>
            <a:spLocks noGrp="1"/>
          </p:cNvSpPr>
          <p:nvPr>
            <p:ph type="body" sz="quarter" idx="19"/>
          </p:nvPr>
        </p:nvSpPr>
        <p:spPr>
          <a:xfrm>
            <a:off x="6487627" y="2224873"/>
            <a:ext cx="4828892" cy="272612"/>
          </a:xfrm>
          <a:prstGeom prst="rect">
            <a:avLst/>
          </a:prstGeom>
        </p:spPr>
        <p:txBody>
          <a:bodyPr/>
          <a:lstStyle>
            <a:lvl1pPr marL="0" indent="0" algn="l">
              <a:buNone/>
              <a:defRPr sz="1480" b="1" baseline="0">
                <a:solidFill>
                  <a:schemeClr val="tx1"/>
                </a:solidFill>
                <a:latin typeface="+mj-lt"/>
                <a:cs typeface="Arial" panose="020B0604020202020204" pitchFamily="34" charset="0"/>
              </a:defRPr>
            </a:lvl1pPr>
          </a:lstStyle>
          <a:p>
            <a:pPr lvl="0"/>
            <a:r>
              <a:rPr lang="en-US"/>
              <a:t>Edit Master text styles</a:t>
            </a:r>
          </a:p>
        </p:txBody>
      </p:sp>
      <p:sp>
        <p:nvSpPr>
          <p:cNvPr id="13" name="Text Placeholder 16">
            <a:extLst>
              <a:ext uri="{FF2B5EF4-FFF2-40B4-BE49-F238E27FC236}">
                <a16:creationId xmlns:a16="http://schemas.microsoft.com/office/drawing/2014/main" id="{867D5BBE-1EC7-4DE5-B020-5089A9E8B1CC}"/>
              </a:ext>
            </a:extLst>
          </p:cNvPr>
          <p:cNvSpPr>
            <a:spLocks noGrp="1"/>
          </p:cNvSpPr>
          <p:nvPr>
            <p:ph type="body" sz="quarter" idx="18"/>
          </p:nvPr>
        </p:nvSpPr>
        <p:spPr>
          <a:xfrm>
            <a:off x="801911" y="4682713"/>
            <a:ext cx="4839400" cy="1614883"/>
          </a:xfrm>
          <a:prstGeom prst="rect">
            <a:avLst/>
          </a:prstGeom>
        </p:spPr>
        <p:txBody>
          <a:bodyPr/>
          <a:lstStyle>
            <a:lvl1pPr marL="0" indent="0" algn="l">
              <a:buNone/>
              <a:defRPr sz="1300" baseline="0">
                <a:solidFill>
                  <a:schemeClr val="tx1"/>
                </a:solidFill>
                <a:latin typeface="+mn-lt"/>
                <a:cs typeface="Arial" panose="020B0604020202020204" pitchFamily="34" charset="0"/>
              </a:defRPr>
            </a:lvl1pPr>
          </a:lstStyle>
          <a:p>
            <a:pPr lvl="0"/>
            <a:r>
              <a:rPr lang="en-US"/>
              <a:t>Edit Master text styles</a:t>
            </a:r>
          </a:p>
        </p:txBody>
      </p:sp>
      <p:sp>
        <p:nvSpPr>
          <p:cNvPr id="12" name="Text Placeholder 16">
            <a:extLst>
              <a:ext uri="{FF2B5EF4-FFF2-40B4-BE49-F238E27FC236}">
                <a16:creationId xmlns:a16="http://schemas.microsoft.com/office/drawing/2014/main" id="{3C075EA6-E72C-464E-92B6-C11CA051F0AD}"/>
              </a:ext>
            </a:extLst>
          </p:cNvPr>
          <p:cNvSpPr>
            <a:spLocks noGrp="1"/>
          </p:cNvSpPr>
          <p:nvPr>
            <p:ph type="body" sz="quarter" idx="17"/>
          </p:nvPr>
        </p:nvSpPr>
        <p:spPr>
          <a:xfrm>
            <a:off x="812419" y="4399040"/>
            <a:ext cx="4828892" cy="272612"/>
          </a:xfrm>
          <a:prstGeom prst="rect">
            <a:avLst/>
          </a:prstGeom>
        </p:spPr>
        <p:txBody>
          <a:bodyPr/>
          <a:lstStyle>
            <a:lvl1pPr marL="0" indent="0" algn="l">
              <a:buNone/>
              <a:defRPr sz="1480" b="1" baseline="0">
                <a:solidFill>
                  <a:schemeClr val="tx1"/>
                </a:solidFill>
                <a:latin typeface="+mj-lt"/>
                <a:cs typeface="Arial" panose="020B0604020202020204" pitchFamily="34" charset="0"/>
              </a:defRPr>
            </a:lvl1pPr>
          </a:lstStyle>
          <a:p>
            <a:pPr lvl="0"/>
            <a:r>
              <a:rPr lang="en-US"/>
              <a:t>Edit Master text styles</a:t>
            </a:r>
          </a:p>
        </p:txBody>
      </p:sp>
      <p:sp>
        <p:nvSpPr>
          <p:cNvPr id="11" name="Text Placeholder 16">
            <a:extLst>
              <a:ext uri="{FF2B5EF4-FFF2-40B4-BE49-F238E27FC236}">
                <a16:creationId xmlns:a16="http://schemas.microsoft.com/office/drawing/2014/main" id="{DCD88414-515A-4FD2-9667-8C33D6FEBA5F}"/>
              </a:ext>
            </a:extLst>
          </p:cNvPr>
          <p:cNvSpPr>
            <a:spLocks noGrp="1"/>
          </p:cNvSpPr>
          <p:nvPr>
            <p:ph type="body" sz="quarter" idx="16"/>
          </p:nvPr>
        </p:nvSpPr>
        <p:spPr>
          <a:xfrm>
            <a:off x="801911" y="2508545"/>
            <a:ext cx="4839400" cy="1831678"/>
          </a:xfrm>
          <a:prstGeom prst="rect">
            <a:avLst/>
          </a:prstGeom>
        </p:spPr>
        <p:txBody>
          <a:bodyPr/>
          <a:lstStyle>
            <a:lvl1pPr marL="0" indent="0" algn="l">
              <a:buNone/>
              <a:defRPr sz="1300" baseline="0">
                <a:solidFill>
                  <a:schemeClr val="tx1"/>
                </a:solidFill>
                <a:latin typeface="+mn-lt"/>
                <a:cs typeface="Arial" panose="020B0604020202020204" pitchFamily="34" charset="0"/>
              </a:defRPr>
            </a:lvl1pPr>
          </a:lstStyle>
          <a:p>
            <a:pPr lvl="0"/>
            <a:r>
              <a:rPr lang="en-US"/>
              <a:t>Edit Master text styles</a:t>
            </a:r>
          </a:p>
        </p:txBody>
      </p:sp>
      <p:sp>
        <p:nvSpPr>
          <p:cNvPr id="10" name="Text Placeholder 16">
            <a:extLst>
              <a:ext uri="{FF2B5EF4-FFF2-40B4-BE49-F238E27FC236}">
                <a16:creationId xmlns:a16="http://schemas.microsoft.com/office/drawing/2014/main" id="{D320F1C2-BA7C-4D6D-BEA8-9E36540C2782}"/>
              </a:ext>
            </a:extLst>
          </p:cNvPr>
          <p:cNvSpPr>
            <a:spLocks noGrp="1"/>
          </p:cNvSpPr>
          <p:nvPr>
            <p:ph type="body" sz="quarter" idx="13"/>
          </p:nvPr>
        </p:nvSpPr>
        <p:spPr>
          <a:xfrm>
            <a:off x="812419" y="2224873"/>
            <a:ext cx="4828892" cy="272612"/>
          </a:xfrm>
          <a:prstGeom prst="rect">
            <a:avLst/>
          </a:prstGeom>
        </p:spPr>
        <p:txBody>
          <a:bodyPr/>
          <a:lstStyle>
            <a:lvl1pPr marL="0" indent="0" algn="l">
              <a:buNone/>
              <a:defRPr sz="1480" b="1" baseline="0">
                <a:solidFill>
                  <a:schemeClr val="tx1"/>
                </a:solidFill>
                <a:latin typeface="+mj-lt"/>
                <a:cs typeface="Arial" panose="020B0604020202020204" pitchFamily="34" charset="0"/>
              </a:defRPr>
            </a:lvl1pPr>
          </a:lstStyle>
          <a:p>
            <a:pPr lvl="0"/>
            <a:r>
              <a:rPr lang="en-US"/>
              <a:t>Edit Master text styles</a:t>
            </a:r>
          </a:p>
        </p:txBody>
      </p:sp>
      <p:sp>
        <p:nvSpPr>
          <p:cNvPr id="9" name="Title">
            <a:extLst>
              <a:ext uri="{FF2B5EF4-FFF2-40B4-BE49-F238E27FC236}">
                <a16:creationId xmlns:a16="http://schemas.microsoft.com/office/drawing/2014/main" id="{44CD061D-ED5A-4C72-A6FE-23236EACF61D}"/>
              </a:ext>
            </a:extLst>
          </p:cNvPr>
          <p:cNvSpPr>
            <a:spLocks noGrp="1"/>
          </p:cNvSpPr>
          <p:nvPr>
            <p:ph type="title"/>
          </p:nvPr>
        </p:nvSpPr>
        <p:spPr>
          <a:xfrm>
            <a:off x="536027" y="417676"/>
            <a:ext cx="11125200" cy="927649"/>
          </a:xfrm>
          <a:prstGeom prst="rect">
            <a:avLst/>
          </a:prstGeom>
        </p:spPr>
        <p:txBody>
          <a:bodyPr/>
          <a:lstStyle>
            <a:lvl1pPr algn="ctr">
              <a:defRPr sz="6250" baseline="0">
                <a:solidFill>
                  <a:schemeClr val="bg1"/>
                </a:solidFill>
                <a:latin typeface="+mj-lt"/>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221275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40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40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9" grpId="0" animBg="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1235BB8-3D28-8A40-AC22-D0FF54FFD609}"/>
              </a:ext>
            </a:extLst>
          </p:cNvPr>
          <p:cNvSpPr/>
          <p:nvPr userDrawn="1"/>
        </p:nvSpPr>
        <p:spPr>
          <a:xfrm>
            <a:off x="0" y="0"/>
            <a:ext cx="12192000" cy="68580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8" name="Text Placeholder 16">
            <a:extLst>
              <a:ext uri="{FF2B5EF4-FFF2-40B4-BE49-F238E27FC236}">
                <a16:creationId xmlns:a16="http://schemas.microsoft.com/office/drawing/2014/main" id="{2711B587-4C92-463C-A353-8E378D16D871}"/>
              </a:ext>
            </a:extLst>
          </p:cNvPr>
          <p:cNvSpPr>
            <a:spLocks noGrp="1"/>
          </p:cNvSpPr>
          <p:nvPr>
            <p:ph type="body" sz="quarter" idx="18"/>
          </p:nvPr>
        </p:nvSpPr>
        <p:spPr>
          <a:xfrm>
            <a:off x="7968724" y="3815270"/>
            <a:ext cx="3796177" cy="2450850"/>
          </a:xfrm>
          <a:prstGeom prst="rect">
            <a:avLst/>
          </a:prstGeom>
        </p:spPr>
        <p:txBody>
          <a:bodyPr/>
          <a:lstStyle>
            <a:lvl1pPr marL="0" indent="0" algn="l">
              <a:buNone/>
              <a:defRPr sz="1300" baseline="0">
                <a:solidFill>
                  <a:schemeClr val="bg1"/>
                </a:solidFill>
                <a:latin typeface="+mn-lt"/>
                <a:cs typeface="Arial" panose="020B0604020202020204" pitchFamily="34" charset="0"/>
              </a:defRPr>
            </a:lvl1pPr>
          </a:lstStyle>
          <a:p>
            <a:pPr lvl="0"/>
            <a:r>
              <a:rPr lang="en-US"/>
              <a:t>Edit Master text styles</a:t>
            </a:r>
          </a:p>
        </p:txBody>
      </p:sp>
      <p:sp>
        <p:nvSpPr>
          <p:cNvPr id="11" name="Rectangle 10">
            <a:extLst>
              <a:ext uri="{FF2B5EF4-FFF2-40B4-BE49-F238E27FC236}">
                <a16:creationId xmlns:a16="http://schemas.microsoft.com/office/drawing/2014/main" id="{48242EEA-D1B5-D240-A062-2D1A99B90B7B}"/>
              </a:ext>
            </a:extLst>
          </p:cNvPr>
          <p:cNvSpPr/>
          <p:nvPr userDrawn="1"/>
        </p:nvSpPr>
        <p:spPr>
          <a:xfrm>
            <a:off x="8077200" y="3100388"/>
            <a:ext cx="3606800" cy="5254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5" name="Text Placeholder 16">
            <a:extLst>
              <a:ext uri="{FF2B5EF4-FFF2-40B4-BE49-F238E27FC236}">
                <a16:creationId xmlns:a16="http://schemas.microsoft.com/office/drawing/2014/main" id="{F0C2D065-E67C-4989-9738-B666BEFF1D6C}"/>
              </a:ext>
            </a:extLst>
          </p:cNvPr>
          <p:cNvSpPr>
            <a:spLocks noGrp="1"/>
          </p:cNvSpPr>
          <p:nvPr>
            <p:ph type="body" sz="quarter" idx="15"/>
          </p:nvPr>
        </p:nvSpPr>
        <p:spPr>
          <a:xfrm>
            <a:off x="8229860" y="3169093"/>
            <a:ext cx="3301931" cy="402713"/>
          </a:xfrm>
          <a:prstGeom prst="rect">
            <a:avLst/>
          </a:prstGeom>
        </p:spPr>
        <p:txBody>
          <a:bodyPr/>
          <a:lstStyle>
            <a:lvl1pPr marL="0" indent="0" algn="ctr">
              <a:buNone/>
              <a:defRPr sz="2430" b="1" baseline="0">
                <a:solidFill>
                  <a:schemeClr val="tx1"/>
                </a:solidFill>
                <a:latin typeface="+mj-lt"/>
                <a:cs typeface="Arial" panose="020B0604020202020204" pitchFamily="34" charset="0"/>
              </a:defRPr>
            </a:lvl1pPr>
          </a:lstStyle>
          <a:p>
            <a:pPr lvl="0"/>
            <a:r>
              <a:rPr lang="en-US"/>
              <a:t>Edit Master text styles</a:t>
            </a:r>
          </a:p>
        </p:txBody>
      </p:sp>
      <p:pic>
        <p:nvPicPr>
          <p:cNvPr id="20" name="Picture 19">
            <a:extLst>
              <a:ext uri="{FF2B5EF4-FFF2-40B4-BE49-F238E27FC236}">
                <a16:creationId xmlns:a16="http://schemas.microsoft.com/office/drawing/2014/main" id="{E43B90D0-FBC5-CA4B-8FE0-CA98598ADBF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077200" y="539750"/>
            <a:ext cx="3606800"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a:extLst>
              <a:ext uri="{FF2B5EF4-FFF2-40B4-BE49-F238E27FC236}">
                <a16:creationId xmlns:a16="http://schemas.microsoft.com/office/drawing/2014/main" id="{9FCE5E4B-55B4-0745-858F-AD1DB13A0189}"/>
              </a:ext>
            </a:extLst>
          </p:cNvPr>
          <p:cNvSpPr/>
          <p:nvPr userDrawn="1"/>
        </p:nvSpPr>
        <p:spPr>
          <a:xfrm>
            <a:off x="8075613" y="373063"/>
            <a:ext cx="3606800" cy="2730500"/>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7" name="Text Placeholder 16">
            <a:extLst>
              <a:ext uri="{FF2B5EF4-FFF2-40B4-BE49-F238E27FC236}">
                <a16:creationId xmlns:a16="http://schemas.microsoft.com/office/drawing/2014/main" id="{16A869D5-8EF3-4FC6-8ED4-CB6004A1038A}"/>
              </a:ext>
            </a:extLst>
          </p:cNvPr>
          <p:cNvSpPr>
            <a:spLocks noGrp="1"/>
          </p:cNvSpPr>
          <p:nvPr>
            <p:ph type="body" sz="quarter" idx="17"/>
          </p:nvPr>
        </p:nvSpPr>
        <p:spPr>
          <a:xfrm>
            <a:off x="4169368" y="3820228"/>
            <a:ext cx="3796177" cy="2450850"/>
          </a:xfrm>
          <a:prstGeom prst="rect">
            <a:avLst/>
          </a:prstGeom>
        </p:spPr>
        <p:txBody>
          <a:bodyPr/>
          <a:lstStyle>
            <a:lvl1pPr marL="0" indent="0" algn="l">
              <a:buNone/>
              <a:defRPr sz="1300" baseline="0">
                <a:solidFill>
                  <a:schemeClr val="bg1"/>
                </a:solidFill>
                <a:latin typeface="+mn-lt"/>
                <a:cs typeface="Arial" panose="020B0604020202020204" pitchFamily="34" charset="0"/>
              </a:defRPr>
            </a:lvl1pPr>
          </a:lstStyle>
          <a:p>
            <a:pPr lvl="0"/>
            <a:r>
              <a:rPr lang="en-US"/>
              <a:t>Edit Master text styles</a:t>
            </a:r>
          </a:p>
        </p:txBody>
      </p:sp>
      <p:sp>
        <p:nvSpPr>
          <p:cNvPr id="10" name="Rectangle 9">
            <a:extLst>
              <a:ext uri="{FF2B5EF4-FFF2-40B4-BE49-F238E27FC236}">
                <a16:creationId xmlns:a16="http://schemas.microsoft.com/office/drawing/2014/main" id="{9A7D7E4F-8AAA-854E-8380-D26C52F82D2A}"/>
              </a:ext>
            </a:extLst>
          </p:cNvPr>
          <p:cNvSpPr/>
          <p:nvPr userDrawn="1"/>
        </p:nvSpPr>
        <p:spPr>
          <a:xfrm>
            <a:off x="4292600" y="3111500"/>
            <a:ext cx="3606800" cy="5254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Text Placeholder 16">
            <a:extLst>
              <a:ext uri="{FF2B5EF4-FFF2-40B4-BE49-F238E27FC236}">
                <a16:creationId xmlns:a16="http://schemas.microsoft.com/office/drawing/2014/main" id="{29A2EE02-9F74-4438-8023-2ADE75AC5B00}"/>
              </a:ext>
            </a:extLst>
          </p:cNvPr>
          <p:cNvSpPr>
            <a:spLocks noGrp="1"/>
          </p:cNvSpPr>
          <p:nvPr>
            <p:ph type="body" sz="quarter" idx="14"/>
          </p:nvPr>
        </p:nvSpPr>
        <p:spPr>
          <a:xfrm>
            <a:off x="4445035" y="3172511"/>
            <a:ext cx="3301931" cy="402713"/>
          </a:xfrm>
          <a:prstGeom prst="rect">
            <a:avLst/>
          </a:prstGeom>
        </p:spPr>
        <p:txBody>
          <a:bodyPr/>
          <a:lstStyle>
            <a:lvl1pPr marL="0" indent="0" algn="ctr">
              <a:buNone/>
              <a:defRPr sz="2430" b="1" baseline="0">
                <a:solidFill>
                  <a:schemeClr val="tx1"/>
                </a:solidFill>
                <a:latin typeface="+mj-lt"/>
                <a:cs typeface="Arial" panose="020B0604020202020204" pitchFamily="34" charset="0"/>
              </a:defRPr>
            </a:lvl1pPr>
          </a:lstStyle>
          <a:p>
            <a:pPr lvl="0"/>
            <a:r>
              <a:rPr lang="en-US"/>
              <a:t>Edit Master text styles</a:t>
            </a:r>
          </a:p>
        </p:txBody>
      </p:sp>
      <p:pic>
        <p:nvPicPr>
          <p:cNvPr id="19" name="Picture 18">
            <a:extLst>
              <a:ext uri="{FF2B5EF4-FFF2-40B4-BE49-F238E27FC236}">
                <a16:creationId xmlns:a16="http://schemas.microsoft.com/office/drawing/2014/main" id="{E445F2AE-5646-FD4A-B66F-5E88AB331FD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92600" y="539750"/>
            <a:ext cx="3606800"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a:extLst>
              <a:ext uri="{FF2B5EF4-FFF2-40B4-BE49-F238E27FC236}">
                <a16:creationId xmlns:a16="http://schemas.microsoft.com/office/drawing/2014/main" id="{A3ABD080-21C8-E64C-BE85-7E87425A60A9}"/>
              </a:ext>
            </a:extLst>
          </p:cNvPr>
          <p:cNvSpPr/>
          <p:nvPr userDrawn="1"/>
        </p:nvSpPr>
        <p:spPr>
          <a:xfrm>
            <a:off x="4292600" y="384175"/>
            <a:ext cx="3606800" cy="2730500"/>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6" name="Text Placeholder 16">
            <a:extLst>
              <a:ext uri="{FF2B5EF4-FFF2-40B4-BE49-F238E27FC236}">
                <a16:creationId xmlns:a16="http://schemas.microsoft.com/office/drawing/2014/main" id="{78E44652-A069-4523-BA0F-390DEA51FF8D}"/>
              </a:ext>
            </a:extLst>
          </p:cNvPr>
          <p:cNvSpPr>
            <a:spLocks noGrp="1"/>
          </p:cNvSpPr>
          <p:nvPr>
            <p:ph type="body" sz="quarter" idx="16"/>
          </p:nvPr>
        </p:nvSpPr>
        <p:spPr>
          <a:xfrm>
            <a:off x="379934" y="3823826"/>
            <a:ext cx="3796177" cy="2450850"/>
          </a:xfrm>
          <a:prstGeom prst="rect">
            <a:avLst/>
          </a:prstGeom>
        </p:spPr>
        <p:txBody>
          <a:bodyPr/>
          <a:lstStyle>
            <a:lvl1pPr marL="0" indent="0" algn="l">
              <a:buNone/>
              <a:defRPr sz="1300" baseline="0">
                <a:solidFill>
                  <a:schemeClr val="bg1"/>
                </a:solidFill>
                <a:latin typeface="+mn-lt"/>
                <a:cs typeface="Arial" panose="020B0604020202020204" pitchFamily="34" charset="0"/>
              </a:defRPr>
            </a:lvl1pPr>
          </a:lstStyle>
          <a:p>
            <a:pPr lvl="0"/>
            <a:r>
              <a:rPr lang="en-US"/>
              <a:t>Edit Master text styles</a:t>
            </a:r>
          </a:p>
        </p:txBody>
      </p:sp>
      <p:sp>
        <p:nvSpPr>
          <p:cNvPr id="9" name="Rectangle 8">
            <a:extLst>
              <a:ext uri="{FF2B5EF4-FFF2-40B4-BE49-F238E27FC236}">
                <a16:creationId xmlns:a16="http://schemas.microsoft.com/office/drawing/2014/main" id="{97B3F4CA-54DA-C441-995D-1D652D01CE94}"/>
              </a:ext>
            </a:extLst>
          </p:cNvPr>
          <p:cNvSpPr/>
          <p:nvPr userDrawn="1"/>
        </p:nvSpPr>
        <p:spPr>
          <a:xfrm>
            <a:off x="508000" y="3111500"/>
            <a:ext cx="3606800" cy="5254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3" name="Text Placeholder 16">
            <a:extLst>
              <a:ext uri="{FF2B5EF4-FFF2-40B4-BE49-F238E27FC236}">
                <a16:creationId xmlns:a16="http://schemas.microsoft.com/office/drawing/2014/main" id="{CD7D66BE-F0BB-45FF-9F27-E9CE452CA4C8}"/>
              </a:ext>
            </a:extLst>
          </p:cNvPr>
          <p:cNvSpPr>
            <a:spLocks noGrp="1"/>
          </p:cNvSpPr>
          <p:nvPr>
            <p:ph type="body" sz="quarter" idx="13"/>
          </p:nvPr>
        </p:nvSpPr>
        <p:spPr>
          <a:xfrm>
            <a:off x="660209" y="3172511"/>
            <a:ext cx="3301931" cy="402713"/>
          </a:xfrm>
          <a:prstGeom prst="rect">
            <a:avLst/>
          </a:prstGeom>
        </p:spPr>
        <p:txBody>
          <a:bodyPr/>
          <a:lstStyle>
            <a:lvl1pPr marL="0" indent="0" algn="ctr">
              <a:buNone/>
              <a:defRPr sz="2430" b="1" baseline="0">
                <a:solidFill>
                  <a:schemeClr val="tx1"/>
                </a:solidFill>
                <a:latin typeface="+mj-lt"/>
                <a:cs typeface="Arial" panose="020B0604020202020204" pitchFamily="34" charset="0"/>
              </a:defRPr>
            </a:lvl1pPr>
          </a:lstStyle>
          <a:p>
            <a:pPr lvl="0"/>
            <a:r>
              <a:rPr lang="en-US"/>
              <a:t>Edit Master text styles</a:t>
            </a:r>
          </a:p>
        </p:txBody>
      </p:sp>
      <p:pic>
        <p:nvPicPr>
          <p:cNvPr id="12" name="Picture 11">
            <a:extLst>
              <a:ext uri="{FF2B5EF4-FFF2-40B4-BE49-F238E27FC236}">
                <a16:creationId xmlns:a16="http://schemas.microsoft.com/office/drawing/2014/main" id="{25C4CE01-C8C0-7B41-9C51-786C5D2CC5D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8000" y="539750"/>
            <a:ext cx="3606800"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a:extLst>
              <a:ext uri="{FF2B5EF4-FFF2-40B4-BE49-F238E27FC236}">
                <a16:creationId xmlns:a16="http://schemas.microsoft.com/office/drawing/2014/main" id="{1175BD12-846B-2E4C-A0F9-616ED57F5DF3}"/>
              </a:ext>
            </a:extLst>
          </p:cNvPr>
          <p:cNvSpPr/>
          <p:nvPr userDrawn="1"/>
        </p:nvSpPr>
        <p:spPr>
          <a:xfrm>
            <a:off x="508000" y="385763"/>
            <a:ext cx="3606800" cy="2730500"/>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2330837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4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ppt_x"/>
                                          </p:val>
                                        </p:tav>
                                        <p:tav tm="100000">
                                          <p:val>
                                            <p:strVal val="#ppt_x"/>
                                          </p:val>
                                        </p:tav>
                                      </p:tavLst>
                                    </p:anim>
                                    <p:anim calcmode="lin" valueType="num">
                                      <p:cBhvr additive="base">
                                        <p:cTn id="16" dur="500" fill="hold"/>
                                        <p:tgtEl>
                                          <p:spTgt spid="23"/>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4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6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80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2" presetClass="entr" presetSubtype="1" fill="hold" nodeType="withEffect">
                                  <p:stCondLst>
                                    <p:cond delay="40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ppt_x"/>
                                          </p:val>
                                        </p:tav>
                                        <p:tav tm="100000">
                                          <p:val>
                                            <p:strVal val="#ppt_x"/>
                                          </p:val>
                                        </p:tav>
                                      </p:tavLst>
                                    </p:anim>
                                    <p:anim calcmode="lin" valueType="num">
                                      <p:cBhvr additive="base">
                                        <p:cTn id="29" dur="500" fill="hold"/>
                                        <p:tgtEl>
                                          <p:spTgt spid="20"/>
                                        </p:tgtEl>
                                        <p:attrNameLst>
                                          <p:attrName>ppt_y</p:attrName>
                                        </p:attrNameLst>
                                      </p:cBhvr>
                                      <p:tavLst>
                                        <p:tav tm="0">
                                          <p:val>
                                            <p:strVal val="0-#ppt_h/2"/>
                                          </p:val>
                                        </p:tav>
                                        <p:tav tm="100000">
                                          <p:val>
                                            <p:strVal val="#ppt_y"/>
                                          </p:val>
                                        </p:tav>
                                      </p:tavLst>
                                    </p:anim>
                                  </p:childTnLst>
                                </p:cTn>
                              </p:par>
                              <p:par>
                                <p:cTn id="30" presetID="2" presetClass="entr" presetSubtype="1" fill="hold" nodeType="withEffect">
                                  <p:stCondLst>
                                    <p:cond delay="20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ppt_x"/>
                                          </p:val>
                                        </p:tav>
                                        <p:tav tm="100000">
                                          <p:val>
                                            <p:strVal val="#ppt_x"/>
                                          </p:val>
                                        </p:tav>
                                      </p:tavLst>
                                    </p:anim>
                                    <p:anim calcmode="lin" valueType="num">
                                      <p:cBhvr additive="base">
                                        <p:cTn id="33" dur="500" fill="hold"/>
                                        <p:tgtEl>
                                          <p:spTgt spid="19"/>
                                        </p:tgtEl>
                                        <p:attrNameLst>
                                          <p:attrName>ppt_y</p:attrName>
                                        </p:attrNameLst>
                                      </p:cBhvr>
                                      <p:tavLst>
                                        <p:tav tm="0">
                                          <p:val>
                                            <p:strVal val="0-#ppt_h/2"/>
                                          </p:val>
                                        </p:tav>
                                        <p:tav tm="100000">
                                          <p:val>
                                            <p:strVal val="#ppt_y"/>
                                          </p:val>
                                        </p:tav>
                                      </p:tavLst>
                                    </p:anim>
                                  </p:childTnLst>
                                </p:cTn>
                              </p:par>
                              <p:par>
                                <p:cTn id="34" presetID="2" presetClass="entr" presetSubtype="1"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ppt_x"/>
                                          </p:val>
                                        </p:tav>
                                        <p:tav tm="100000">
                                          <p:val>
                                            <p:strVal val="#ppt_x"/>
                                          </p:val>
                                        </p:tav>
                                      </p:tavLst>
                                    </p:anim>
                                    <p:anim calcmode="lin" valueType="num">
                                      <p:cBhvr additive="base">
                                        <p:cTn id="37"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3" grpId="0" animBg="1"/>
      <p:bldP spid="10" grpId="0" animBg="1"/>
      <p:bldP spid="22" grpId="0" animBg="1"/>
      <p:bldP spid="9" grpId="0" animBg="1"/>
      <p:bldP spid="21" grpId="0" animBg="1"/>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710EC80-48DD-134D-A1BB-382FE55437C3}"/>
              </a:ext>
            </a:extLst>
          </p:cNvPr>
          <p:cNvSpPr/>
          <p:nvPr userDrawn="1"/>
        </p:nvSpPr>
        <p:spPr>
          <a:xfrm>
            <a:off x="0" y="0"/>
            <a:ext cx="12192000" cy="6858000"/>
          </a:xfrm>
          <a:prstGeom prst="rect">
            <a:avLst/>
          </a:prstGeom>
          <a:solidFill>
            <a:schemeClr val="accent2">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3" name="Text Placeholder 16">
            <a:extLst>
              <a:ext uri="{FF2B5EF4-FFF2-40B4-BE49-F238E27FC236}">
                <a16:creationId xmlns:a16="http://schemas.microsoft.com/office/drawing/2014/main" id="{D9E6BA3E-8138-46D7-9F0E-44A62669533E}"/>
              </a:ext>
            </a:extLst>
          </p:cNvPr>
          <p:cNvSpPr>
            <a:spLocks noGrp="1"/>
          </p:cNvSpPr>
          <p:nvPr>
            <p:ph type="body" sz="quarter" idx="20"/>
          </p:nvPr>
        </p:nvSpPr>
        <p:spPr>
          <a:xfrm>
            <a:off x="8019399" y="1594145"/>
            <a:ext cx="3678615" cy="4733083"/>
          </a:xfrm>
          <a:prstGeom prst="rect">
            <a:avLst/>
          </a:prstGeom>
        </p:spPr>
        <p:txBody>
          <a:bodyPr/>
          <a:lstStyle>
            <a:lvl1pPr marL="0" indent="0" algn="l">
              <a:buNone/>
              <a:defRPr sz="1300" baseline="0">
                <a:solidFill>
                  <a:schemeClr val="tx1"/>
                </a:solidFill>
                <a:latin typeface="+mn-lt"/>
                <a:cs typeface="Arial" panose="020B0604020202020204" pitchFamily="34" charset="0"/>
              </a:defRPr>
            </a:lvl1pPr>
          </a:lstStyle>
          <a:p>
            <a:pPr lvl="0"/>
            <a:r>
              <a:rPr lang="en-US"/>
              <a:t>Edit Master text styles</a:t>
            </a:r>
          </a:p>
        </p:txBody>
      </p:sp>
      <p:sp>
        <p:nvSpPr>
          <p:cNvPr id="12" name="Text Placeholder 16">
            <a:extLst>
              <a:ext uri="{FF2B5EF4-FFF2-40B4-BE49-F238E27FC236}">
                <a16:creationId xmlns:a16="http://schemas.microsoft.com/office/drawing/2014/main" id="{7AB6EF69-7498-48C8-A34A-7537D1DE2239}"/>
              </a:ext>
            </a:extLst>
          </p:cNvPr>
          <p:cNvSpPr>
            <a:spLocks noGrp="1"/>
          </p:cNvSpPr>
          <p:nvPr>
            <p:ph type="body" sz="quarter" idx="19"/>
          </p:nvPr>
        </p:nvSpPr>
        <p:spPr>
          <a:xfrm>
            <a:off x="8029908" y="1310474"/>
            <a:ext cx="3670627" cy="272612"/>
          </a:xfrm>
          <a:prstGeom prst="rect">
            <a:avLst/>
          </a:prstGeom>
        </p:spPr>
        <p:txBody>
          <a:bodyPr/>
          <a:lstStyle>
            <a:lvl1pPr marL="0" indent="0" algn="l">
              <a:buNone/>
              <a:defRPr sz="1480" b="1" baseline="0">
                <a:solidFill>
                  <a:schemeClr val="tx1"/>
                </a:solidFill>
                <a:latin typeface="+mj-lt"/>
                <a:cs typeface="Arial" panose="020B0604020202020204" pitchFamily="34" charset="0"/>
              </a:defRPr>
            </a:lvl1pPr>
          </a:lstStyle>
          <a:p>
            <a:pPr lvl="0"/>
            <a:r>
              <a:rPr lang="en-US"/>
              <a:t>Edit Master text styles</a:t>
            </a:r>
          </a:p>
        </p:txBody>
      </p:sp>
      <p:sp>
        <p:nvSpPr>
          <p:cNvPr id="11" name="Text Placeholder 16">
            <a:extLst>
              <a:ext uri="{FF2B5EF4-FFF2-40B4-BE49-F238E27FC236}">
                <a16:creationId xmlns:a16="http://schemas.microsoft.com/office/drawing/2014/main" id="{B12AF97D-805A-419A-8E93-25A04FA656A1}"/>
              </a:ext>
            </a:extLst>
          </p:cNvPr>
          <p:cNvSpPr>
            <a:spLocks noGrp="1"/>
          </p:cNvSpPr>
          <p:nvPr>
            <p:ph type="body" sz="quarter" idx="18"/>
          </p:nvPr>
        </p:nvSpPr>
        <p:spPr>
          <a:xfrm>
            <a:off x="4190131" y="1594146"/>
            <a:ext cx="3678615" cy="4733082"/>
          </a:xfrm>
          <a:prstGeom prst="rect">
            <a:avLst/>
          </a:prstGeom>
        </p:spPr>
        <p:txBody>
          <a:bodyPr/>
          <a:lstStyle>
            <a:lvl1pPr marL="0" indent="0" algn="l">
              <a:buNone/>
              <a:defRPr sz="1300" baseline="0">
                <a:solidFill>
                  <a:schemeClr val="tx1"/>
                </a:solidFill>
                <a:latin typeface="+mn-lt"/>
                <a:cs typeface="Arial" panose="020B0604020202020204" pitchFamily="34" charset="0"/>
              </a:defRPr>
            </a:lvl1pPr>
          </a:lstStyle>
          <a:p>
            <a:pPr lvl="0"/>
            <a:r>
              <a:rPr lang="en-US"/>
              <a:t>Edit Master text styles</a:t>
            </a:r>
          </a:p>
        </p:txBody>
      </p:sp>
      <p:sp>
        <p:nvSpPr>
          <p:cNvPr id="10" name="Text Placeholder 16">
            <a:extLst>
              <a:ext uri="{FF2B5EF4-FFF2-40B4-BE49-F238E27FC236}">
                <a16:creationId xmlns:a16="http://schemas.microsoft.com/office/drawing/2014/main" id="{D87EEC6C-E7A9-41DF-9DB4-788CA8470B79}"/>
              </a:ext>
            </a:extLst>
          </p:cNvPr>
          <p:cNvSpPr>
            <a:spLocks noGrp="1"/>
          </p:cNvSpPr>
          <p:nvPr>
            <p:ph type="body" sz="quarter" idx="17"/>
          </p:nvPr>
        </p:nvSpPr>
        <p:spPr>
          <a:xfrm>
            <a:off x="4200640" y="1310474"/>
            <a:ext cx="3670627" cy="272612"/>
          </a:xfrm>
          <a:prstGeom prst="rect">
            <a:avLst/>
          </a:prstGeom>
        </p:spPr>
        <p:txBody>
          <a:bodyPr/>
          <a:lstStyle>
            <a:lvl1pPr marL="0" indent="0" algn="l">
              <a:buNone/>
              <a:defRPr sz="1480" b="1" baseline="0">
                <a:solidFill>
                  <a:schemeClr val="tx1"/>
                </a:solidFill>
                <a:latin typeface="+mj-lt"/>
                <a:cs typeface="Arial" panose="020B0604020202020204" pitchFamily="34" charset="0"/>
              </a:defRPr>
            </a:lvl1pPr>
          </a:lstStyle>
          <a:p>
            <a:pPr lvl="0"/>
            <a:r>
              <a:rPr lang="en-US"/>
              <a:t>Edit Master text styles</a:t>
            </a:r>
          </a:p>
        </p:txBody>
      </p:sp>
      <p:sp>
        <p:nvSpPr>
          <p:cNvPr id="9" name="Text Placeholder 16">
            <a:extLst>
              <a:ext uri="{FF2B5EF4-FFF2-40B4-BE49-F238E27FC236}">
                <a16:creationId xmlns:a16="http://schemas.microsoft.com/office/drawing/2014/main" id="{52847100-EDD4-4C14-A385-1907821BC92B}"/>
              </a:ext>
            </a:extLst>
          </p:cNvPr>
          <p:cNvSpPr>
            <a:spLocks noGrp="1"/>
          </p:cNvSpPr>
          <p:nvPr>
            <p:ph type="body" sz="quarter" idx="16"/>
          </p:nvPr>
        </p:nvSpPr>
        <p:spPr>
          <a:xfrm>
            <a:off x="371373" y="1594146"/>
            <a:ext cx="3678615" cy="4733082"/>
          </a:xfrm>
          <a:prstGeom prst="rect">
            <a:avLst/>
          </a:prstGeom>
        </p:spPr>
        <p:txBody>
          <a:bodyPr/>
          <a:lstStyle>
            <a:lvl1pPr marL="0" indent="0" algn="l">
              <a:buNone/>
              <a:defRPr sz="1300" baseline="0">
                <a:solidFill>
                  <a:schemeClr val="tx1"/>
                </a:solidFill>
                <a:latin typeface="+mn-lt"/>
                <a:cs typeface="Arial" panose="020B0604020202020204" pitchFamily="34" charset="0"/>
              </a:defRPr>
            </a:lvl1pPr>
          </a:lstStyle>
          <a:p>
            <a:pPr lvl="0"/>
            <a:r>
              <a:rPr lang="en-US"/>
              <a:t>Edit Master text styles</a:t>
            </a:r>
          </a:p>
        </p:txBody>
      </p:sp>
      <p:sp>
        <p:nvSpPr>
          <p:cNvPr id="8" name="Text Placeholder 16">
            <a:extLst>
              <a:ext uri="{FF2B5EF4-FFF2-40B4-BE49-F238E27FC236}">
                <a16:creationId xmlns:a16="http://schemas.microsoft.com/office/drawing/2014/main" id="{F765902E-1564-4733-A65B-BB0AB448A129}"/>
              </a:ext>
            </a:extLst>
          </p:cNvPr>
          <p:cNvSpPr>
            <a:spLocks noGrp="1"/>
          </p:cNvSpPr>
          <p:nvPr>
            <p:ph type="body" sz="quarter" idx="13"/>
          </p:nvPr>
        </p:nvSpPr>
        <p:spPr>
          <a:xfrm>
            <a:off x="381881" y="1310474"/>
            <a:ext cx="3670627" cy="272612"/>
          </a:xfrm>
          <a:prstGeom prst="rect">
            <a:avLst/>
          </a:prstGeom>
        </p:spPr>
        <p:txBody>
          <a:bodyPr/>
          <a:lstStyle>
            <a:lvl1pPr marL="0" indent="0" algn="l">
              <a:buNone/>
              <a:defRPr sz="1480" b="1" baseline="0">
                <a:solidFill>
                  <a:schemeClr val="tx1"/>
                </a:solidFill>
                <a:latin typeface="+mj-lt"/>
                <a:cs typeface="Arial" panose="020B0604020202020204" pitchFamily="34" charset="0"/>
              </a:defRPr>
            </a:lvl1pPr>
          </a:lstStyle>
          <a:p>
            <a:pPr lvl="0"/>
            <a:r>
              <a:rPr lang="en-US"/>
              <a:t>Edit Master text styles</a:t>
            </a:r>
          </a:p>
        </p:txBody>
      </p:sp>
      <p:sp>
        <p:nvSpPr>
          <p:cNvPr id="7" name="Title">
            <a:extLst>
              <a:ext uri="{FF2B5EF4-FFF2-40B4-BE49-F238E27FC236}">
                <a16:creationId xmlns:a16="http://schemas.microsoft.com/office/drawing/2014/main" id="{31471E09-BB2A-4A79-BE47-FB254D2A7440}"/>
              </a:ext>
            </a:extLst>
          </p:cNvPr>
          <p:cNvSpPr>
            <a:spLocks noGrp="1"/>
          </p:cNvSpPr>
          <p:nvPr>
            <p:ph type="title"/>
          </p:nvPr>
        </p:nvSpPr>
        <p:spPr>
          <a:xfrm>
            <a:off x="249620" y="212841"/>
            <a:ext cx="11648091" cy="817174"/>
          </a:xfrm>
          <a:prstGeom prst="rect">
            <a:avLst/>
          </a:prstGeom>
        </p:spPr>
        <p:txBody>
          <a:bodyPr/>
          <a:lstStyle>
            <a:lvl1pPr>
              <a:defRPr sz="5852" b="0" baseline="0">
                <a:solidFill>
                  <a:schemeClr val="tx1"/>
                </a:solidFill>
                <a:latin typeface="+mj-lt"/>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989910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21FC3E0-107E-AF46-908B-DE1EA147495F}"/>
              </a:ext>
            </a:extLst>
          </p:cNvPr>
          <p:cNvSpPr/>
          <p:nvPr userDrawn="1"/>
        </p:nvSpPr>
        <p:spPr>
          <a:xfrm>
            <a:off x="0" y="0"/>
            <a:ext cx="12192000" cy="68580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6" name="Text Placeholder 16">
            <a:extLst>
              <a:ext uri="{FF2B5EF4-FFF2-40B4-BE49-F238E27FC236}">
                <a16:creationId xmlns:a16="http://schemas.microsoft.com/office/drawing/2014/main" id="{91570560-5169-4B49-B6C7-7C505A381063}"/>
              </a:ext>
            </a:extLst>
          </p:cNvPr>
          <p:cNvSpPr>
            <a:spLocks noGrp="1"/>
          </p:cNvSpPr>
          <p:nvPr>
            <p:ph type="body" sz="quarter" idx="20"/>
          </p:nvPr>
        </p:nvSpPr>
        <p:spPr>
          <a:xfrm>
            <a:off x="8023885" y="3192695"/>
            <a:ext cx="3678615" cy="3300071"/>
          </a:xfrm>
          <a:prstGeom prst="rect">
            <a:avLst/>
          </a:prstGeom>
        </p:spPr>
        <p:txBody>
          <a:bodyPr/>
          <a:lstStyle>
            <a:lvl1pPr marL="0" indent="0" algn="l">
              <a:buNone/>
              <a:defRPr sz="1300" baseline="0">
                <a:solidFill>
                  <a:schemeClr val="bg1"/>
                </a:solidFill>
                <a:latin typeface="+mn-lt"/>
                <a:cs typeface="Arial" panose="020B0604020202020204" pitchFamily="34" charset="0"/>
              </a:defRPr>
            </a:lvl1pPr>
          </a:lstStyle>
          <a:p>
            <a:pPr lvl="0"/>
            <a:r>
              <a:rPr lang="en-US"/>
              <a:t>Edit Master text styles</a:t>
            </a:r>
          </a:p>
        </p:txBody>
      </p:sp>
      <p:sp>
        <p:nvSpPr>
          <p:cNvPr id="15" name="Text Placeholder 16">
            <a:extLst>
              <a:ext uri="{FF2B5EF4-FFF2-40B4-BE49-F238E27FC236}">
                <a16:creationId xmlns:a16="http://schemas.microsoft.com/office/drawing/2014/main" id="{0A5A13D7-8EC1-45AF-9014-411362A4C3E7}"/>
              </a:ext>
            </a:extLst>
          </p:cNvPr>
          <p:cNvSpPr>
            <a:spLocks noGrp="1"/>
          </p:cNvSpPr>
          <p:nvPr>
            <p:ph type="body" sz="quarter" idx="19"/>
          </p:nvPr>
        </p:nvSpPr>
        <p:spPr>
          <a:xfrm>
            <a:off x="8034393" y="2909022"/>
            <a:ext cx="3670627" cy="272612"/>
          </a:xfrm>
          <a:prstGeom prst="rect">
            <a:avLst/>
          </a:prstGeom>
        </p:spPr>
        <p:txBody>
          <a:bodyPr/>
          <a:lstStyle>
            <a:lvl1pPr marL="0" indent="0" algn="l">
              <a:buNone/>
              <a:defRPr sz="1480" b="1" baseline="0">
                <a:solidFill>
                  <a:schemeClr val="bg1"/>
                </a:solidFill>
                <a:latin typeface="+mj-lt"/>
                <a:cs typeface="Arial" panose="020B0604020202020204" pitchFamily="34" charset="0"/>
              </a:defRPr>
            </a:lvl1pPr>
          </a:lstStyle>
          <a:p>
            <a:pPr lvl="0"/>
            <a:r>
              <a:rPr lang="en-US"/>
              <a:t>Edit Master text styles</a:t>
            </a:r>
          </a:p>
        </p:txBody>
      </p:sp>
      <p:cxnSp>
        <p:nvCxnSpPr>
          <p:cNvPr id="19" name="Straight Connector 18">
            <a:extLst>
              <a:ext uri="{FF2B5EF4-FFF2-40B4-BE49-F238E27FC236}">
                <a16:creationId xmlns:a16="http://schemas.microsoft.com/office/drawing/2014/main" id="{E4D4D439-64BF-484D-A9FF-9A9DA5E23C92}"/>
              </a:ext>
            </a:extLst>
          </p:cNvPr>
          <p:cNvCxnSpPr/>
          <p:nvPr userDrawn="1"/>
        </p:nvCxnSpPr>
        <p:spPr>
          <a:xfrm>
            <a:off x="8058038" y="2601913"/>
            <a:ext cx="362585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 Placeholder 16">
            <a:extLst>
              <a:ext uri="{FF2B5EF4-FFF2-40B4-BE49-F238E27FC236}">
                <a16:creationId xmlns:a16="http://schemas.microsoft.com/office/drawing/2014/main" id="{F7E1E095-3344-4A4A-BD3E-6E1E6A312804}"/>
              </a:ext>
            </a:extLst>
          </p:cNvPr>
          <p:cNvSpPr>
            <a:spLocks noGrp="1"/>
          </p:cNvSpPr>
          <p:nvPr>
            <p:ph type="body" sz="quarter" idx="18"/>
          </p:nvPr>
        </p:nvSpPr>
        <p:spPr>
          <a:xfrm>
            <a:off x="4201623" y="3187440"/>
            <a:ext cx="3678615" cy="3300071"/>
          </a:xfrm>
          <a:prstGeom prst="rect">
            <a:avLst/>
          </a:prstGeom>
        </p:spPr>
        <p:txBody>
          <a:bodyPr/>
          <a:lstStyle>
            <a:lvl1pPr marL="0" indent="0" algn="l">
              <a:buNone/>
              <a:defRPr sz="1300" baseline="0">
                <a:solidFill>
                  <a:schemeClr val="bg1"/>
                </a:solidFill>
                <a:latin typeface="+mn-lt"/>
                <a:cs typeface="Arial" panose="020B0604020202020204" pitchFamily="34" charset="0"/>
              </a:defRPr>
            </a:lvl1pPr>
          </a:lstStyle>
          <a:p>
            <a:pPr lvl="0"/>
            <a:r>
              <a:rPr lang="en-US"/>
              <a:t>Edit Master text styles</a:t>
            </a:r>
          </a:p>
        </p:txBody>
      </p:sp>
      <p:sp>
        <p:nvSpPr>
          <p:cNvPr id="13" name="Text Placeholder 16">
            <a:extLst>
              <a:ext uri="{FF2B5EF4-FFF2-40B4-BE49-F238E27FC236}">
                <a16:creationId xmlns:a16="http://schemas.microsoft.com/office/drawing/2014/main" id="{74FEF555-CF76-459F-8D18-32E00A21238C}"/>
              </a:ext>
            </a:extLst>
          </p:cNvPr>
          <p:cNvSpPr>
            <a:spLocks noGrp="1"/>
          </p:cNvSpPr>
          <p:nvPr>
            <p:ph type="body" sz="quarter" idx="17"/>
          </p:nvPr>
        </p:nvSpPr>
        <p:spPr>
          <a:xfrm>
            <a:off x="4212132" y="2903767"/>
            <a:ext cx="3670627" cy="272612"/>
          </a:xfrm>
          <a:prstGeom prst="rect">
            <a:avLst/>
          </a:prstGeom>
        </p:spPr>
        <p:txBody>
          <a:bodyPr/>
          <a:lstStyle>
            <a:lvl1pPr marL="0" indent="0" algn="l">
              <a:buNone/>
              <a:defRPr sz="1480" b="1" baseline="0">
                <a:solidFill>
                  <a:schemeClr val="bg1"/>
                </a:solidFill>
                <a:latin typeface="+mj-lt"/>
                <a:cs typeface="Arial" panose="020B0604020202020204" pitchFamily="34" charset="0"/>
              </a:defRPr>
            </a:lvl1pPr>
          </a:lstStyle>
          <a:p>
            <a:pPr lvl="0"/>
            <a:r>
              <a:rPr lang="en-US"/>
              <a:t>Edit Master text styles</a:t>
            </a:r>
          </a:p>
        </p:txBody>
      </p:sp>
      <p:cxnSp>
        <p:nvCxnSpPr>
          <p:cNvPr id="18" name="Straight Connector 17">
            <a:extLst>
              <a:ext uri="{FF2B5EF4-FFF2-40B4-BE49-F238E27FC236}">
                <a16:creationId xmlns:a16="http://schemas.microsoft.com/office/drawing/2014/main" id="{843EEDE2-27D9-0542-8EA1-D8BF38539665}"/>
              </a:ext>
            </a:extLst>
          </p:cNvPr>
          <p:cNvCxnSpPr/>
          <p:nvPr userDrawn="1"/>
        </p:nvCxnSpPr>
        <p:spPr>
          <a:xfrm>
            <a:off x="4254388" y="2590800"/>
            <a:ext cx="362585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 Placeholder 16">
            <a:extLst>
              <a:ext uri="{FF2B5EF4-FFF2-40B4-BE49-F238E27FC236}">
                <a16:creationId xmlns:a16="http://schemas.microsoft.com/office/drawing/2014/main" id="{B2724FD8-03B5-4CDE-8C4A-E9F144DB4BF1}"/>
              </a:ext>
            </a:extLst>
          </p:cNvPr>
          <p:cNvSpPr>
            <a:spLocks noGrp="1"/>
          </p:cNvSpPr>
          <p:nvPr>
            <p:ph type="body" sz="quarter" idx="16"/>
          </p:nvPr>
        </p:nvSpPr>
        <p:spPr>
          <a:xfrm>
            <a:off x="368853" y="3176930"/>
            <a:ext cx="3678615" cy="3300071"/>
          </a:xfrm>
          <a:prstGeom prst="rect">
            <a:avLst/>
          </a:prstGeom>
        </p:spPr>
        <p:txBody>
          <a:bodyPr/>
          <a:lstStyle>
            <a:lvl1pPr marL="0" indent="0" algn="l">
              <a:buNone/>
              <a:defRPr sz="1300" baseline="0">
                <a:solidFill>
                  <a:schemeClr val="bg1"/>
                </a:solidFill>
                <a:latin typeface="+mn-lt"/>
                <a:cs typeface="Arial" panose="020B0604020202020204" pitchFamily="34" charset="0"/>
              </a:defRPr>
            </a:lvl1pPr>
          </a:lstStyle>
          <a:p>
            <a:pPr lvl="0"/>
            <a:r>
              <a:rPr lang="en-US"/>
              <a:t>Edit Master text styles</a:t>
            </a:r>
          </a:p>
        </p:txBody>
      </p:sp>
      <p:sp>
        <p:nvSpPr>
          <p:cNvPr id="11" name="Text Placeholder 16">
            <a:extLst>
              <a:ext uri="{FF2B5EF4-FFF2-40B4-BE49-F238E27FC236}">
                <a16:creationId xmlns:a16="http://schemas.microsoft.com/office/drawing/2014/main" id="{399D61AF-9859-40A9-997A-D992A79B95FF}"/>
              </a:ext>
            </a:extLst>
          </p:cNvPr>
          <p:cNvSpPr>
            <a:spLocks noGrp="1"/>
          </p:cNvSpPr>
          <p:nvPr>
            <p:ph type="body" sz="quarter" idx="13"/>
          </p:nvPr>
        </p:nvSpPr>
        <p:spPr>
          <a:xfrm>
            <a:off x="379361" y="2893257"/>
            <a:ext cx="3670627" cy="272612"/>
          </a:xfrm>
          <a:prstGeom prst="rect">
            <a:avLst/>
          </a:prstGeom>
        </p:spPr>
        <p:txBody>
          <a:bodyPr/>
          <a:lstStyle>
            <a:lvl1pPr marL="0" indent="0" algn="l">
              <a:buNone/>
              <a:defRPr sz="1480" b="1" baseline="0">
                <a:solidFill>
                  <a:schemeClr val="bg1"/>
                </a:solidFill>
                <a:latin typeface="+mj-lt"/>
                <a:cs typeface="Arial" panose="020B0604020202020204" pitchFamily="34" charset="0"/>
              </a:defRPr>
            </a:lvl1pPr>
          </a:lstStyle>
          <a:p>
            <a:pPr lvl="0"/>
            <a:r>
              <a:rPr lang="en-US"/>
              <a:t>Edit Master text styles</a:t>
            </a:r>
          </a:p>
        </p:txBody>
      </p:sp>
      <p:cxnSp>
        <p:nvCxnSpPr>
          <p:cNvPr id="17" name="Straight Connector 16">
            <a:extLst>
              <a:ext uri="{FF2B5EF4-FFF2-40B4-BE49-F238E27FC236}">
                <a16:creationId xmlns:a16="http://schemas.microsoft.com/office/drawing/2014/main" id="{9D239FAB-AAB9-2740-8B86-B046E104E22E}"/>
              </a:ext>
            </a:extLst>
          </p:cNvPr>
          <p:cNvCxnSpPr/>
          <p:nvPr userDrawn="1"/>
        </p:nvCxnSpPr>
        <p:spPr>
          <a:xfrm>
            <a:off x="434863" y="2595563"/>
            <a:ext cx="3625850" cy="0"/>
          </a:xfrm>
          <a:prstGeom prst="line">
            <a:avLst/>
          </a:prstGeom>
          <a:ln w="38100">
            <a:solidFill>
              <a:srgbClr val="DCDCD0"/>
            </a:solidFill>
          </a:ln>
        </p:spPr>
        <p:style>
          <a:lnRef idx="1">
            <a:schemeClr val="accent1"/>
          </a:lnRef>
          <a:fillRef idx="0">
            <a:schemeClr val="accent1"/>
          </a:fillRef>
          <a:effectRef idx="0">
            <a:schemeClr val="accent1"/>
          </a:effectRef>
          <a:fontRef idx="minor">
            <a:schemeClr val="tx1"/>
          </a:fontRef>
        </p:style>
      </p:cxnSp>
      <p:sp>
        <p:nvSpPr>
          <p:cNvPr id="10" name="Title">
            <a:extLst>
              <a:ext uri="{FF2B5EF4-FFF2-40B4-BE49-F238E27FC236}">
                <a16:creationId xmlns:a16="http://schemas.microsoft.com/office/drawing/2014/main" id="{AAE7E505-FF30-46D5-B1E5-34CD19FBA295}"/>
              </a:ext>
            </a:extLst>
          </p:cNvPr>
          <p:cNvSpPr>
            <a:spLocks noGrp="1"/>
          </p:cNvSpPr>
          <p:nvPr>
            <p:ph type="title"/>
          </p:nvPr>
        </p:nvSpPr>
        <p:spPr>
          <a:xfrm>
            <a:off x="838200" y="281045"/>
            <a:ext cx="10515600" cy="833054"/>
          </a:xfrm>
          <a:prstGeom prst="rect">
            <a:avLst/>
          </a:prstGeom>
        </p:spPr>
        <p:txBody>
          <a:bodyPr/>
          <a:lstStyle>
            <a:lvl1pPr algn="ctr">
              <a:defRPr sz="5350">
                <a:solidFill>
                  <a:schemeClr val="bg1"/>
                </a:solidFill>
                <a:latin typeface="+mj-lt"/>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170487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4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1+#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174AD92-9B12-9048-BC9A-949881615B24}"/>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6" name="Text Placeholder 16">
            <a:extLst>
              <a:ext uri="{FF2B5EF4-FFF2-40B4-BE49-F238E27FC236}">
                <a16:creationId xmlns:a16="http://schemas.microsoft.com/office/drawing/2014/main" id="{5AB8A3E7-1A29-4013-87B6-B3CA7AF3EAFC}"/>
              </a:ext>
            </a:extLst>
          </p:cNvPr>
          <p:cNvSpPr>
            <a:spLocks noGrp="1"/>
          </p:cNvSpPr>
          <p:nvPr>
            <p:ph type="body" sz="quarter" idx="20"/>
          </p:nvPr>
        </p:nvSpPr>
        <p:spPr>
          <a:xfrm>
            <a:off x="3336270" y="5092160"/>
            <a:ext cx="8529905" cy="1453265"/>
          </a:xfrm>
          <a:prstGeom prst="rect">
            <a:avLst/>
          </a:prstGeom>
        </p:spPr>
        <p:txBody>
          <a:bodyPr/>
          <a:lstStyle>
            <a:lvl1pPr marL="0" indent="0" algn="l">
              <a:buNone/>
              <a:defRPr sz="1300" baseline="0">
                <a:solidFill>
                  <a:schemeClr val="tx1"/>
                </a:solidFill>
                <a:latin typeface="+mn-lt"/>
                <a:cs typeface="Arial" panose="020B0604020202020204" pitchFamily="34" charset="0"/>
              </a:defRPr>
            </a:lvl1pPr>
          </a:lstStyle>
          <a:p>
            <a:pPr lvl="0"/>
            <a:r>
              <a:rPr lang="en-US"/>
              <a:t>Edit Master text styles</a:t>
            </a:r>
          </a:p>
        </p:txBody>
      </p:sp>
      <p:sp>
        <p:nvSpPr>
          <p:cNvPr id="15" name="Text Placeholder 16">
            <a:extLst>
              <a:ext uri="{FF2B5EF4-FFF2-40B4-BE49-F238E27FC236}">
                <a16:creationId xmlns:a16="http://schemas.microsoft.com/office/drawing/2014/main" id="{39ED69DC-9A51-4DB4-919F-1E727DE59E17}"/>
              </a:ext>
            </a:extLst>
          </p:cNvPr>
          <p:cNvSpPr>
            <a:spLocks noGrp="1"/>
          </p:cNvSpPr>
          <p:nvPr>
            <p:ph type="body" sz="quarter" idx="19"/>
          </p:nvPr>
        </p:nvSpPr>
        <p:spPr>
          <a:xfrm>
            <a:off x="3346778" y="4808487"/>
            <a:ext cx="8519396" cy="272612"/>
          </a:xfrm>
          <a:prstGeom prst="rect">
            <a:avLst/>
          </a:prstGeom>
        </p:spPr>
        <p:txBody>
          <a:bodyPr/>
          <a:lstStyle>
            <a:lvl1pPr marL="0" indent="0" algn="l">
              <a:buNone/>
              <a:defRPr sz="1480" b="1" baseline="0">
                <a:solidFill>
                  <a:schemeClr val="tx1"/>
                </a:solidFill>
                <a:latin typeface="+mj-lt"/>
                <a:cs typeface="Arial" panose="020B0604020202020204" pitchFamily="34" charset="0"/>
              </a:defRPr>
            </a:lvl1pPr>
          </a:lstStyle>
          <a:p>
            <a:pPr lvl="0"/>
            <a:r>
              <a:rPr lang="en-US"/>
              <a:t>Edit Master text styles</a:t>
            </a:r>
          </a:p>
        </p:txBody>
      </p:sp>
      <p:pic>
        <p:nvPicPr>
          <p:cNvPr id="19" name="Picture 18">
            <a:extLst>
              <a:ext uri="{FF2B5EF4-FFF2-40B4-BE49-F238E27FC236}">
                <a16:creationId xmlns:a16="http://schemas.microsoft.com/office/drawing/2014/main" id="{250C9093-381B-8848-A50C-7F4871D478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0075" y="4872038"/>
            <a:ext cx="2389188"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a:extLst>
              <a:ext uri="{FF2B5EF4-FFF2-40B4-BE49-F238E27FC236}">
                <a16:creationId xmlns:a16="http://schemas.microsoft.com/office/drawing/2014/main" id="{E0A94F78-AE6F-D448-B281-35E50CF84EBF}"/>
              </a:ext>
            </a:extLst>
          </p:cNvPr>
          <p:cNvSpPr/>
          <p:nvPr userDrawn="1"/>
        </p:nvSpPr>
        <p:spPr>
          <a:xfrm>
            <a:off x="508000" y="4872038"/>
            <a:ext cx="2573338" cy="1600200"/>
          </a:xfrm>
          <a:prstGeom prst="rect">
            <a:avLst/>
          </a:prstGeom>
          <a:solidFill>
            <a:schemeClr val="accent2">
              <a:lumMod val="5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5940" b="1" dirty="0">
                <a:solidFill>
                  <a:schemeClr val="bg1"/>
                </a:solidFill>
                <a:cs typeface="Arial" panose="020B0604020202020204" pitchFamily="34" charset="0"/>
              </a:rPr>
              <a:t>03</a:t>
            </a:r>
          </a:p>
        </p:txBody>
      </p:sp>
      <p:sp>
        <p:nvSpPr>
          <p:cNvPr id="14" name="Text Placeholder 16">
            <a:extLst>
              <a:ext uri="{FF2B5EF4-FFF2-40B4-BE49-F238E27FC236}">
                <a16:creationId xmlns:a16="http://schemas.microsoft.com/office/drawing/2014/main" id="{5E6D1654-0FBC-48ED-974B-36B310D2AB52}"/>
              </a:ext>
            </a:extLst>
          </p:cNvPr>
          <p:cNvSpPr>
            <a:spLocks noGrp="1"/>
          </p:cNvSpPr>
          <p:nvPr>
            <p:ph type="body" sz="quarter" idx="18"/>
          </p:nvPr>
        </p:nvSpPr>
        <p:spPr>
          <a:xfrm>
            <a:off x="3336272" y="3275131"/>
            <a:ext cx="8529905" cy="1453265"/>
          </a:xfrm>
          <a:prstGeom prst="rect">
            <a:avLst/>
          </a:prstGeom>
        </p:spPr>
        <p:txBody>
          <a:bodyPr/>
          <a:lstStyle>
            <a:lvl1pPr marL="0" indent="0" algn="l">
              <a:buNone/>
              <a:defRPr sz="1300" baseline="0">
                <a:solidFill>
                  <a:schemeClr val="tx1"/>
                </a:solidFill>
                <a:latin typeface="+mn-lt"/>
                <a:cs typeface="Arial" panose="020B0604020202020204" pitchFamily="34" charset="0"/>
              </a:defRPr>
            </a:lvl1pPr>
          </a:lstStyle>
          <a:p>
            <a:pPr lvl="0"/>
            <a:r>
              <a:rPr lang="en-US"/>
              <a:t>Edit Master text styles</a:t>
            </a:r>
          </a:p>
        </p:txBody>
      </p:sp>
      <p:sp>
        <p:nvSpPr>
          <p:cNvPr id="13" name="Text Placeholder 16">
            <a:extLst>
              <a:ext uri="{FF2B5EF4-FFF2-40B4-BE49-F238E27FC236}">
                <a16:creationId xmlns:a16="http://schemas.microsoft.com/office/drawing/2014/main" id="{A8619829-DCDC-4CF3-9FA4-FB3738D28840}"/>
              </a:ext>
            </a:extLst>
          </p:cNvPr>
          <p:cNvSpPr>
            <a:spLocks noGrp="1"/>
          </p:cNvSpPr>
          <p:nvPr>
            <p:ph type="body" sz="quarter" idx="17"/>
          </p:nvPr>
        </p:nvSpPr>
        <p:spPr>
          <a:xfrm>
            <a:off x="3346779" y="2991458"/>
            <a:ext cx="8519396" cy="272612"/>
          </a:xfrm>
          <a:prstGeom prst="rect">
            <a:avLst/>
          </a:prstGeom>
        </p:spPr>
        <p:txBody>
          <a:bodyPr/>
          <a:lstStyle>
            <a:lvl1pPr marL="0" indent="0" algn="l">
              <a:buNone/>
              <a:defRPr sz="1480" b="1" baseline="0">
                <a:solidFill>
                  <a:schemeClr val="tx1"/>
                </a:solidFill>
                <a:latin typeface="+mj-lt"/>
                <a:cs typeface="Arial" panose="020B0604020202020204" pitchFamily="34" charset="0"/>
              </a:defRPr>
            </a:lvl1pPr>
          </a:lstStyle>
          <a:p>
            <a:pPr lvl="0"/>
            <a:r>
              <a:rPr lang="en-US"/>
              <a:t>Edit Master text styles</a:t>
            </a:r>
          </a:p>
        </p:txBody>
      </p:sp>
      <p:pic>
        <p:nvPicPr>
          <p:cNvPr id="18" name="Picture 17">
            <a:extLst>
              <a:ext uri="{FF2B5EF4-FFF2-40B4-BE49-F238E27FC236}">
                <a16:creationId xmlns:a16="http://schemas.microsoft.com/office/drawing/2014/main" id="{C116B7BA-EFEB-B848-B5E2-C3ED4E5733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0075" y="3049588"/>
            <a:ext cx="2389188"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a:extLst>
              <a:ext uri="{FF2B5EF4-FFF2-40B4-BE49-F238E27FC236}">
                <a16:creationId xmlns:a16="http://schemas.microsoft.com/office/drawing/2014/main" id="{74EB7F41-205C-8742-8218-D326077E3D5F}"/>
              </a:ext>
            </a:extLst>
          </p:cNvPr>
          <p:cNvSpPr/>
          <p:nvPr userDrawn="1"/>
        </p:nvSpPr>
        <p:spPr>
          <a:xfrm>
            <a:off x="508000" y="3049588"/>
            <a:ext cx="2573338" cy="1600200"/>
          </a:xfrm>
          <a:prstGeom prst="rect">
            <a:avLst/>
          </a:prstGeom>
          <a:solidFill>
            <a:schemeClr val="accent2">
              <a:lumMod val="5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5940" b="1" dirty="0">
                <a:solidFill>
                  <a:schemeClr val="bg1"/>
                </a:solidFill>
                <a:cs typeface="Arial" panose="020B0604020202020204" pitchFamily="34" charset="0"/>
              </a:rPr>
              <a:t>02</a:t>
            </a:r>
          </a:p>
        </p:txBody>
      </p:sp>
      <p:sp>
        <p:nvSpPr>
          <p:cNvPr id="12" name="Text Placeholder 16">
            <a:extLst>
              <a:ext uri="{FF2B5EF4-FFF2-40B4-BE49-F238E27FC236}">
                <a16:creationId xmlns:a16="http://schemas.microsoft.com/office/drawing/2014/main" id="{CDC83CF6-58DF-40ED-90DC-EEE3F486268E}"/>
              </a:ext>
            </a:extLst>
          </p:cNvPr>
          <p:cNvSpPr>
            <a:spLocks noGrp="1"/>
          </p:cNvSpPr>
          <p:nvPr>
            <p:ph type="body" sz="quarter" idx="16"/>
          </p:nvPr>
        </p:nvSpPr>
        <p:spPr>
          <a:xfrm>
            <a:off x="3339777" y="1458102"/>
            <a:ext cx="8529905" cy="1453265"/>
          </a:xfrm>
          <a:prstGeom prst="rect">
            <a:avLst/>
          </a:prstGeom>
        </p:spPr>
        <p:txBody>
          <a:bodyPr/>
          <a:lstStyle>
            <a:lvl1pPr marL="0" indent="0" algn="l">
              <a:buNone/>
              <a:defRPr sz="1300" baseline="0">
                <a:solidFill>
                  <a:schemeClr val="tx1"/>
                </a:solidFill>
                <a:latin typeface="+mn-lt"/>
                <a:cs typeface="Arial" panose="020B0604020202020204" pitchFamily="34" charset="0"/>
              </a:defRPr>
            </a:lvl1pPr>
          </a:lstStyle>
          <a:p>
            <a:pPr lvl="0"/>
            <a:r>
              <a:rPr lang="en-US"/>
              <a:t>Edit Master text styles</a:t>
            </a:r>
          </a:p>
        </p:txBody>
      </p:sp>
      <p:sp>
        <p:nvSpPr>
          <p:cNvPr id="11" name="Text Placeholder 16">
            <a:extLst>
              <a:ext uri="{FF2B5EF4-FFF2-40B4-BE49-F238E27FC236}">
                <a16:creationId xmlns:a16="http://schemas.microsoft.com/office/drawing/2014/main" id="{B6416339-B693-499B-87B5-F25FDA68FE44}"/>
              </a:ext>
            </a:extLst>
          </p:cNvPr>
          <p:cNvSpPr>
            <a:spLocks noGrp="1"/>
          </p:cNvSpPr>
          <p:nvPr>
            <p:ph type="body" sz="quarter" idx="13"/>
          </p:nvPr>
        </p:nvSpPr>
        <p:spPr>
          <a:xfrm>
            <a:off x="3350285" y="1174429"/>
            <a:ext cx="8519396" cy="272612"/>
          </a:xfrm>
          <a:prstGeom prst="rect">
            <a:avLst/>
          </a:prstGeom>
        </p:spPr>
        <p:txBody>
          <a:bodyPr/>
          <a:lstStyle>
            <a:lvl1pPr marL="0" indent="0" algn="l">
              <a:buNone/>
              <a:defRPr sz="1480" b="1" baseline="0">
                <a:solidFill>
                  <a:schemeClr val="tx1"/>
                </a:solidFill>
                <a:latin typeface="+mj-lt"/>
                <a:cs typeface="Arial" panose="020B0604020202020204" pitchFamily="34" charset="0"/>
              </a:defRPr>
            </a:lvl1pPr>
          </a:lstStyle>
          <a:p>
            <a:pPr lvl="0"/>
            <a:r>
              <a:rPr lang="en-US"/>
              <a:t>Edit Master text styles</a:t>
            </a:r>
          </a:p>
        </p:txBody>
      </p:sp>
      <p:pic>
        <p:nvPicPr>
          <p:cNvPr id="17" name="Picture 16">
            <a:extLst>
              <a:ext uri="{FF2B5EF4-FFF2-40B4-BE49-F238E27FC236}">
                <a16:creationId xmlns:a16="http://schemas.microsoft.com/office/drawing/2014/main" id="{79481CA0-DCC5-8C41-A8CB-3E00BC0A22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0075" y="1227138"/>
            <a:ext cx="2389188"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a:extLst>
              <a:ext uri="{FF2B5EF4-FFF2-40B4-BE49-F238E27FC236}">
                <a16:creationId xmlns:a16="http://schemas.microsoft.com/office/drawing/2014/main" id="{7EF58AF0-A278-994F-AEA4-1E8BF2B3B13E}"/>
              </a:ext>
            </a:extLst>
          </p:cNvPr>
          <p:cNvSpPr/>
          <p:nvPr userDrawn="1"/>
        </p:nvSpPr>
        <p:spPr>
          <a:xfrm>
            <a:off x="508000" y="1227138"/>
            <a:ext cx="2573338" cy="1600200"/>
          </a:xfrm>
          <a:prstGeom prst="rect">
            <a:avLst/>
          </a:prstGeom>
          <a:solidFill>
            <a:schemeClr val="accent2">
              <a:lumMod val="5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5940" b="1" dirty="0">
                <a:solidFill>
                  <a:schemeClr val="bg1"/>
                </a:solidFill>
                <a:cs typeface="Arial" panose="020B0604020202020204" pitchFamily="34" charset="0"/>
              </a:rPr>
              <a:t>01</a:t>
            </a:r>
          </a:p>
        </p:txBody>
      </p:sp>
      <p:sp>
        <p:nvSpPr>
          <p:cNvPr id="10" name="Title">
            <a:extLst>
              <a:ext uri="{FF2B5EF4-FFF2-40B4-BE49-F238E27FC236}">
                <a16:creationId xmlns:a16="http://schemas.microsoft.com/office/drawing/2014/main" id="{9A333E7A-D47C-4194-9C9B-C6D0D315FD63}"/>
              </a:ext>
            </a:extLst>
          </p:cNvPr>
          <p:cNvSpPr>
            <a:spLocks noGrp="1"/>
          </p:cNvSpPr>
          <p:nvPr>
            <p:ph type="title"/>
          </p:nvPr>
        </p:nvSpPr>
        <p:spPr>
          <a:xfrm>
            <a:off x="319691" y="249516"/>
            <a:ext cx="11549991" cy="675399"/>
          </a:xfrm>
          <a:prstGeom prst="rect">
            <a:avLst/>
          </a:prstGeom>
        </p:spPr>
        <p:txBody>
          <a:bodyPr/>
          <a:lstStyle>
            <a:lvl1pPr>
              <a:defRPr sz="4830">
                <a:solidFill>
                  <a:schemeClr val="tx1"/>
                </a:solidFill>
                <a:latin typeface="+mj-lt"/>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700324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4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0-#ppt_w/2"/>
                                          </p:val>
                                        </p:tav>
                                        <p:tav tm="100000">
                                          <p:val>
                                            <p:strVal val="#ppt_x"/>
                                          </p:val>
                                        </p:tav>
                                      </p:tavLst>
                                    </p:anim>
                                    <p:anim calcmode="lin" valueType="num">
                                      <p:cBhvr additive="base">
                                        <p:cTn id="16" dur="5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4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2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0-#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0-#ppt_w/2"/>
                                          </p:val>
                                        </p:tav>
                                        <p:tav tm="100000">
                                          <p:val>
                                            <p:strVal val="#ppt_x"/>
                                          </p:val>
                                        </p:tav>
                                      </p:tavLst>
                                    </p:anim>
                                    <p:anim calcmode="lin" valueType="num">
                                      <p:cBhvr additive="base">
                                        <p:cTn id="2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0" grpId="0" animBg="1"/>
      <p:bldP spid="22" grpId="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236BB69-10E1-9A4C-BD6B-3620C7AAE24E}"/>
              </a:ext>
            </a:extLst>
          </p:cNvPr>
          <p:cNvSpPr/>
          <p:nvPr userDrawn="1"/>
        </p:nvSpPr>
        <p:spPr>
          <a:xfrm>
            <a:off x="0" y="15875"/>
            <a:ext cx="12192000" cy="6858000"/>
          </a:xfrm>
          <a:prstGeom prst="rect">
            <a:avLst/>
          </a:prstGeom>
          <a:solidFill>
            <a:schemeClr val="accent2">
              <a:lumMod val="5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9" name="Rectangle 38">
            <a:extLst>
              <a:ext uri="{FF2B5EF4-FFF2-40B4-BE49-F238E27FC236}">
                <a16:creationId xmlns:a16="http://schemas.microsoft.com/office/drawing/2014/main" id="{29A7B1E6-3B8D-D643-A633-DE9AF2B24A4D}"/>
              </a:ext>
            </a:extLst>
          </p:cNvPr>
          <p:cNvSpPr/>
          <p:nvPr userDrawn="1"/>
        </p:nvSpPr>
        <p:spPr>
          <a:xfrm>
            <a:off x="6227763" y="4860925"/>
            <a:ext cx="4859337" cy="159067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600" b="1" dirty="0">
              <a:solidFill>
                <a:srgbClr val="DCDCD0"/>
              </a:solidFill>
              <a:latin typeface="Dancing Script" panose="03080600040507000D00" pitchFamily="66" charset="0"/>
            </a:endParaRPr>
          </a:p>
        </p:txBody>
      </p:sp>
      <p:sp>
        <p:nvSpPr>
          <p:cNvPr id="34" name="Text Placeholder 16">
            <a:extLst>
              <a:ext uri="{FF2B5EF4-FFF2-40B4-BE49-F238E27FC236}">
                <a16:creationId xmlns:a16="http://schemas.microsoft.com/office/drawing/2014/main" id="{428916C5-43EC-40FA-A566-E9B4C37E4207}"/>
              </a:ext>
            </a:extLst>
          </p:cNvPr>
          <p:cNvSpPr>
            <a:spLocks noGrp="1"/>
          </p:cNvSpPr>
          <p:nvPr>
            <p:ph type="body" sz="quarter" idx="27"/>
          </p:nvPr>
        </p:nvSpPr>
        <p:spPr>
          <a:xfrm>
            <a:off x="6444686" y="5433569"/>
            <a:ext cx="3851341" cy="829128"/>
          </a:xfrm>
          <a:prstGeom prst="rect">
            <a:avLst/>
          </a:prstGeom>
        </p:spPr>
        <p:txBody>
          <a:bodyPr/>
          <a:lstStyle>
            <a:lvl1pPr marL="0" indent="0" algn="l">
              <a:buNone/>
              <a:defRPr sz="1300" baseline="0">
                <a:solidFill>
                  <a:schemeClr val="bg1"/>
                </a:solidFill>
                <a:latin typeface="+mn-lt"/>
                <a:cs typeface="Arial" panose="020B0604020202020204" pitchFamily="34" charset="0"/>
              </a:defRPr>
            </a:lvl1pPr>
          </a:lstStyle>
          <a:p>
            <a:pPr lvl="0"/>
            <a:r>
              <a:rPr lang="en-US"/>
              <a:t>Edit Master text styles</a:t>
            </a:r>
          </a:p>
        </p:txBody>
      </p:sp>
      <p:sp>
        <p:nvSpPr>
          <p:cNvPr id="33" name="Text Placeholder 16">
            <a:extLst>
              <a:ext uri="{FF2B5EF4-FFF2-40B4-BE49-F238E27FC236}">
                <a16:creationId xmlns:a16="http://schemas.microsoft.com/office/drawing/2014/main" id="{F051D101-3C95-4E76-8C3D-A0B81D33C3F9}"/>
              </a:ext>
            </a:extLst>
          </p:cNvPr>
          <p:cNvSpPr>
            <a:spLocks noGrp="1"/>
          </p:cNvSpPr>
          <p:nvPr>
            <p:ph type="body" sz="quarter" idx="26"/>
          </p:nvPr>
        </p:nvSpPr>
        <p:spPr>
          <a:xfrm>
            <a:off x="6410625" y="5053488"/>
            <a:ext cx="3842979" cy="441702"/>
          </a:xfrm>
          <a:prstGeom prst="rect">
            <a:avLst/>
          </a:prstGeom>
        </p:spPr>
        <p:txBody>
          <a:bodyPr/>
          <a:lstStyle>
            <a:lvl1pPr marL="0" indent="0" algn="l">
              <a:buNone/>
              <a:defRPr sz="2585" b="1" baseline="0">
                <a:solidFill>
                  <a:schemeClr val="bg1"/>
                </a:solidFill>
                <a:latin typeface="+mj-lt"/>
                <a:cs typeface="Arial" panose="020B0604020202020204" pitchFamily="34" charset="0"/>
              </a:defRPr>
            </a:lvl1pPr>
          </a:lstStyle>
          <a:p>
            <a:pPr lvl="0"/>
            <a:r>
              <a:rPr lang="en-US"/>
              <a:t>Edit Master text styles</a:t>
            </a:r>
          </a:p>
        </p:txBody>
      </p:sp>
      <p:sp>
        <p:nvSpPr>
          <p:cNvPr id="44" name="Oval 43">
            <a:extLst>
              <a:ext uri="{FF2B5EF4-FFF2-40B4-BE49-F238E27FC236}">
                <a16:creationId xmlns:a16="http://schemas.microsoft.com/office/drawing/2014/main" id="{EF8EB9D4-A5E1-E144-8B15-0FB8783F4E0F}"/>
              </a:ext>
            </a:extLst>
          </p:cNvPr>
          <p:cNvSpPr/>
          <p:nvPr userDrawn="1"/>
        </p:nvSpPr>
        <p:spPr>
          <a:xfrm>
            <a:off x="10615613" y="5199063"/>
            <a:ext cx="914400" cy="914400"/>
          </a:xfrm>
          <a:prstGeom prst="ellipse">
            <a:avLst/>
          </a:prstGeom>
          <a:solidFill>
            <a:schemeClr val="accent2">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600" b="1" dirty="0">
              <a:solidFill>
                <a:srgbClr val="DCDCD0"/>
              </a:solidFill>
              <a:latin typeface="Dancing Script" panose="03080600040507000D00" pitchFamily="66" charset="0"/>
            </a:endParaRPr>
          </a:p>
        </p:txBody>
      </p:sp>
      <p:sp>
        <p:nvSpPr>
          <p:cNvPr id="20" name="Right Arrow 13">
            <a:extLst>
              <a:ext uri="{FF2B5EF4-FFF2-40B4-BE49-F238E27FC236}">
                <a16:creationId xmlns:a16="http://schemas.microsoft.com/office/drawing/2014/main" id="{90C30048-88A4-5641-A7CD-D7AEF875E0C7}"/>
              </a:ext>
            </a:extLst>
          </p:cNvPr>
          <p:cNvSpPr/>
          <p:nvPr userDrawn="1"/>
        </p:nvSpPr>
        <p:spPr>
          <a:xfrm>
            <a:off x="5964238" y="5564188"/>
            <a:ext cx="244475" cy="222250"/>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rgbClr val="DCDCD0"/>
              </a:solidFill>
            </a:endParaRPr>
          </a:p>
        </p:txBody>
      </p:sp>
      <p:sp>
        <p:nvSpPr>
          <p:cNvPr id="36" name="Rectangle 35">
            <a:extLst>
              <a:ext uri="{FF2B5EF4-FFF2-40B4-BE49-F238E27FC236}">
                <a16:creationId xmlns:a16="http://schemas.microsoft.com/office/drawing/2014/main" id="{4E1FD0B3-AE27-4749-9B91-601BB2B4C0B3}"/>
              </a:ext>
            </a:extLst>
          </p:cNvPr>
          <p:cNvSpPr/>
          <p:nvPr userDrawn="1"/>
        </p:nvSpPr>
        <p:spPr>
          <a:xfrm>
            <a:off x="1084263" y="4868863"/>
            <a:ext cx="4857750" cy="159067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600" b="1" dirty="0">
              <a:solidFill>
                <a:srgbClr val="DCDCD0"/>
              </a:solidFill>
              <a:latin typeface="Dancing Script" panose="03080600040507000D00" pitchFamily="66" charset="0"/>
            </a:endParaRPr>
          </a:p>
        </p:txBody>
      </p:sp>
      <p:sp>
        <p:nvSpPr>
          <p:cNvPr id="28" name="Text Placeholder 16">
            <a:extLst>
              <a:ext uri="{FF2B5EF4-FFF2-40B4-BE49-F238E27FC236}">
                <a16:creationId xmlns:a16="http://schemas.microsoft.com/office/drawing/2014/main" id="{1F3B1D0C-5838-4E16-9D21-0A6531C3A740}"/>
              </a:ext>
            </a:extLst>
          </p:cNvPr>
          <p:cNvSpPr>
            <a:spLocks noGrp="1"/>
          </p:cNvSpPr>
          <p:nvPr>
            <p:ph type="body" sz="quarter" idx="21"/>
          </p:nvPr>
        </p:nvSpPr>
        <p:spPr>
          <a:xfrm>
            <a:off x="1914363" y="5424224"/>
            <a:ext cx="3851341" cy="829128"/>
          </a:xfrm>
          <a:prstGeom prst="rect">
            <a:avLst/>
          </a:prstGeom>
        </p:spPr>
        <p:txBody>
          <a:bodyPr/>
          <a:lstStyle>
            <a:lvl1pPr marL="0" indent="0" algn="l">
              <a:buNone/>
              <a:defRPr sz="1300" baseline="0">
                <a:solidFill>
                  <a:schemeClr val="bg1"/>
                </a:solidFill>
                <a:latin typeface="+mn-lt"/>
                <a:cs typeface="Arial" panose="020B0604020202020204" pitchFamily="34" charset="0"/>
              </a:defRPr>
            </a:lvl1pPr>
          </a:lstStyle>
          <a:p>
            <a:pPr lvl="0"/>
            <a:r>
              <a:rPr lang="en-US"/>
              <a:t>Edit Master text styles</a:t>
            </a:r>
          </a:p>
        </p:txBody>
      </p:sp>
      <p:sp>
        <p:nvSpPr>
          <p:cNvPr id="27" name="Text Placeholder 16">
            <a:extLst>
              <a:ext uri="{FF2B5EF4-FFF2-40B4-BE49-F238E27FC236}">
                <a16:creationId xmlns:a16="http://schemas.microsoft.com/office/drawing/2014/main" id="{EEEB1D32-5B7C-41BE-9337-2C4F0F7137B2}"/>
              </a:ext>
            </a:extLst>
          </p:cNvPr>
          <p:cNvSpPr>
            <a:spLocks noGrp="1"/>
          </p:cNvSpPr>
          <p:nvPr>
            <p:ph type="body" sz="quarter" idx="20"/>
          </p:nvPr>
        </p:nvSpPr>
        <p:spPr>
          <a:xfrm>
            <a:off x="1880303" y="5044143"/>
            <a:ext cx="3842979" cy="441702"/>
          </a:xfrm>
          <a:prstGeom prst="rect">
            <a:avLst/>
          </a:prstGeom>
        </p:spPr>
        <p:txBody>
          <a:bodyPr/>
          <a:lstStyle>
            <a:lvl1pPr marL="0" indent="0" algn="l">
              <a:buNone/>
              <a:defRPr sz="2585" b="1" baseline="0">
                <a:solidFill>
                  <a:schemeClr val="bg1"/>
                </a:solidFill>
                <a:latin typeface="+mj-lt"/>
                <a:cs typeface="Arial" panose="020B0604020202020204" pitchFamily="34" charset="0"/>
              </a:defRPr>
            </a:lvl1pPr>
          </a:lstStyle>
          <a:p>
            <a:pPr lvl="0"/>
            <a:r>
              <a:rPr lang="en-US"/>
              <a:t>Edit Master text styles</a:t>
            </a:r>
          </a:p>
        </p:txBody>
      </p:sp>
      <p:sp>
        <p:nvSpPr>
          <p:cNvPr id="41" name="Oval 40">
            <a:extLst>
              <a:ext uri="{FF2B5EF4-FFF2-40B4-BE49-F238E27FC236}">
                <a16:creationId xmlns:a16="http://schemas.microsoft.com/office/drawing/2014/main" id="{0EABCFD5-5FD3-CA4B-8F17-1281132A4093}"/>
              </a:ext>
            </a:extLst>
          </p:cNvPr>
          <p:cNvSpPr/>
          <p:nvPr userDrawn="1"/>
        </p:nvSpPr>
        <p:spPr>
          <a:xfrm>
            <a:off x="604838" y="5213350"/>
            <a:ext cx="914400" cy="914400"/>
          </a:xfrm>
          <a:prstGeom prst="ellipse">
            <a:avLst/>
          </a:prstGeom>
          <a:solidFill>
            <a:schemeClr val="accent2">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600" b="1" dirty="0">
              <a:solidFill>
                <a:srgbClr val="DCDCD0"/>
              </a:solidFill>
              <a:latin typeface="Dancing Script" panose="03080600040507000D00" pitchFamily="66" charset="0"/>
            </a:endParaRPr>
          </a:p>
        </p:txBody>
      </p:sp>
      <p:sp>
        <p:nvSpPr>
          <p:cNvPr id="45" name="Right Arrow 11">
            <a:extLst>
              <a:ext uri="{FF2B5EF4-FFF2-40B4-BE49-F238E27FC236}">
                <a16:creationId xmlns:a16="http://schemas.microsoft.com/office/drawing/2014/main" id="{915E4571-A6C7-C64B-A757-D88A6D01B2C6}"/>
              </a:ext>
            </a:extLst>
          </p:cNvPr>
          <p:cNvSpPr/>
          <p:nvPr userDrawn="1"/>
        </p:nvSpPr>
        <p:spPr>
          <a:xfrm rot="5400000">
            <a:off x="3432017" y="4613780"/>
            <a:ext cx="182562" cy="292100"/>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rgbClr val="DCDCD0"/>
              </a:solidFill>
            </a:endParaRPr>
          </a:p>
        </p:txBody>
      </p:sp>
      <p:sp>
        <p:nvSpPr>
          <p:cNvPr id="35" name="Rectangle 34">
            <a:extLst>
              <a:ext uri="{FF2B5EF4-FFF2-40B4-BE49-F238E27FC236}">
                <a16:creationId xmlns:a16="http://schemas.microsoft.com/office/drawing/2014/main" id="{B0957164-6ACC-AB46-B21F-AB77288B18E4}"/>
              </a:ext>
            </a:extLst>
          </p:cNvPr>
          <p:cNvSpPr/>
          <p:nvPr userDrawn="1"/>
        </p:nvSpPr>
        <p:spPr>
          <a:xfrm>
            <a:off x="1084263" y="3067050"/>
            <a:ext cx="4857750" cy="159067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600" b="1" dirty="0">
              <a:solidFill>
                <a:srgbClr val="DCDCD0"/>
              </a:solidFill>
              <a:latin typeface="Dancing Script" panose="03080600040507000D00" pitchFamily="66" charset="0"/>
            </a:endParaRPr>
          </a:p>
        </p:txBody>
      </p:sp>
      <p:sp>
        <p:nvSpPr>
          <p:cNvPr id="26" name="Text Placeholder 16">
            <a:extLst>
              <a:ext uri="{FF2B5EF4-FFF2-40B4-BE49-F238E27FC236}">
                <a16:creationId xmlns:a16="http://schemas.microsoft.com/office/drawing/2014/main" id="{1A245369-495F-42BE-AAF6-CDA3BA185C25}"/>
              </a:ext>
            </a:extLst>
          </p:cNvPr>
          <p:cNvSpPr>
            <a:spLocks noGrp="1"/>
          </p:cNvSpPr>
          <p:nvPr>
            <p:ph type="body" sz="quarter" idx="19"/>
          </p:nvPr>
        </p:nvSpPr>
        <p:spPr>
          <a:xfrm>
            <a:off x="1908330" y="3629487"/>
            <a:ext cx="3851341" cy="829128"/>
          </a:xfrm>
          <a:prstGeom prst="rect">
            <a:avLst/>
          </a:prstGeom>
        </p:spPr>
        <p:txBody>
          <a:bodyPr/>
          <a:lstStyle>
            <a:lvl1pPr marL="0" indent="0" algn="l">
              <a:buNone/>
              <a:defRPr sz="1300" baseline="0">
                <a:solidFill>
                  <a:schemeClr val="bg1"/>
                </a:solidFill>
                <a:latin typeface="+mn-lt"/>
                <a:cs typeface="Arial" panose="020B0604020202020204" pitchFamily="34" charset="0"/>
              </a:defRPr>
            </a:lvl1pPr>
          </a:lstStyle>
          <a:p>
            <a:pPr lvl="0"/>
            <a:r>
              <a:rPr lang="en-US"/>
              <a:t>Edit Master text styles</a:t>
            </a:r>
          </a:p>
        </p:txBody>
      </p:sp>
      <p:sp>
        <p:nvSpPr>
          <p:cNvPr id="25" name="Text Placeholder 16">
            <a:extLst>
              <a:ext uri="{FF2B5EF4-FFF2-40B4-BE49-F238E27FC236}">
                <a16:creationId xmlns:a16="http://schemas.microsoft.com/office/drawing/2014/main" id="{681671E3-A3EC-4791-959E-6DFE7B8B7474}"/>
              </a:ext>
            </a:extLst>
          </p:cNvPr>
          <p:cNvSpPr>
            <a:spLocks noGrp="1"/>
          </p:cNvSpPr>
          <p:nvPr>
            <p:ph type="body" sz="quarter" idx="18"/>
          </p:nvPr>
        </p:nvSpPr>
        <p:spPr>
          <a:xfrm>
            <a:off x="1874269" y="3249406"/>
            <a:ext cx="3842979" cy="441702"/>
          </a:xfrm>
          <a:prstGeom prst="rect">
            <a:avLst/>
          </a:prstGeom>
        </p:spPr>
        <p:txBody>
          <a:bodyPr/>
          <a:lstStyle>
            <a:lvl1pPr marL="0" indent="0" algn="l">
              <a:buNone/>
              <a:defRPr sz="2585" b="1" baseline="0">
                <a:solidFill>
                  <a:schemeClr val="bg1"/>
                </a:solidFill>
                <a:latin typeface="+mj-lt"/>
                <a:cs typeface="Arial" panose="020B0604020202020204" pitchFamily="34" charset="0"/>
              </a:defRPr>
            </a:lvl1pPr>
          </a:lstStyle>
          <a:p>
            <a:pPr lvl="0"/>
            <a:r>
              <a:rPr lang="en-US"/>
              <a:t>Edit Master text styles</a:t>
            </a:r>
          </a:p>
        </p:txBody>
      </p:sp>
      <p:sp>
        <p:nvSpPr>
          <p:cNvPr id="40" name="Oval 39">
            <a:extLst>
              <a:ext uri="{FF2B5EF4-FFF2-40B4-BE49-F238E27FC236}">
                <a16:creationId xmlns:a16="http://schemas.microsoft.com/office/drawing/2014/main" id="{2E55B985-A831-D545-B378-FE3567DF3866}"/>
              </a:ext>
            </a:extLst>
          </p:cNvPr>
          <p:cNvSpPr/>
          <p:nvPr userDrawn="1"/>
        </p:nvSpPr>
        <p:spPr>
          <a:xfrm>
            <a:off x="627063" y="3417888"/>
            <a:ext cx="914400" cy="914400"/>
          </a:xfrm>
          <a:prstGeom prst="ellipse">
            <a:avLst/>
          </a:prstGeom>
          <a:solidFill>
            <a:schemeClr val="accent2">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600" b="1" dirty="0">
              <a:solidFill>
                <a:srgbClr val="DCDCD0"/>
              </a:solidFill>
              <a:latin typeface="Dancing Script" panose="03080600040507000D00" pitchFamily="66" charset="0"/>
            </a:endParaRPr>
          </a:p>
        </p:txBody>
      </p:sp>
      <p:sp>
        <p:nvSpPr>
          <p:cNvPr id="21" name="Right Arrow 14">
            <a:extLst>
              <a:ext uri="{FF2B5EF4-FFF2-40B4-BE49-F238E27FC236}">
                <a16:creationId xmlns:a16="http://schemas.microsoft.com/office/drawing/2014/main" id="{15A0238D-EA5F-474B-9A2D-8D6AF4B4E2B7}"/>
              </a:ext>
            </a:extLst>
          </p:cNvPr>
          <p:cNvSpPr/>
          <p:nvPr userDrawn="1"/>
        </p:nvSpPr>
        <p:spPr>
          <a:xfrm rot="10800000">
            <a:off x="5970502" y="3773573"/>
            <a:ext cx="242888" cy="223838"/>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rgbClr val="DCDCD0"/>
              </a:solidFill>
            </a:endParaRPr>
          </a:p>
        </p:txBody>
      </p:sp>
      <p:sp>
        <p:nvSpPr>
          <p:cNvPr id="38" name="Rectangle 37">
            <a:extLst>
              <a:ext uri="{FF2B5EF4-FFF2-40B4-BE49-F238E27FC236}">
                <a16:creationId xmlns:a16="http://schemas.microsoft.com/office/drawing/2014/main" id="{2CE3D6DE-6AB3-6445-9F67-760FCEB15426}"/>
              </a:ext>
            </a:extLst>
          </p:cNvPr>
          <p:cNvSpPr/>
          <p:nvPr userDrawn="1"/>
        </p:nvSpPr>
        <p:spPr>
          <a:xfrm>
            <a:off x="6202363" y="3073400"/>
            <a:ext cx="4859337" cy="1589088"/>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600" b="1" dirty="0">
              <a:solidFill>
                <a:srgbClr val="DCDCD0"/>
              </a:solidFill>
              <a:latin typeface="Dancing Script" panose="03080600040507000D00" pitchFamily="66" charset="0"/>
            </a:endParaRPr>
          </a:p>
        </p:txBody>
      </p:sp>
      <p:sp>
        <p:nvSpPr>
          <p:cNvPr id="32" name="Text Placeholder 16">
            <a:extLst>
              <a:ext uri="{FF2B5EF4-FFF2-40B4-BE49-F238E27FC236}">
                <a16:creationId xmlns:a16="http://schemas.microsoft.com/office/drawing/2014/main" id="{3BC10282-0522-4A30-82E3-705D81F2F369}"/>
              </a:ext>
            </a:extLst>
          </p:cNvPr>
          <p:cNvSpPr>
            <a:spLocks noGrp="1"/>
          </p:cNvSpPr>
          <p:nvPr>
            <p:ph type="body" sz="quarter" idx="25"/>
          </p:nvPr>
        </p:nvSpPr>
        <p:spPr>
          <a:xfrm>
            <a:off x="6457778" y="3629487"/>
            <a:ext cx="3851341" cy="829128"/>
          </a:xfrm>
          <a:prstGeom prst="rect">
            <a:avLst/>
          </a:prstGeom>
        </p:spPr>
        <p:txBody>
          <a:bodyPr/>
          <a:lstStyle>
            <a:lvl1pPr marL="0" indent="0" algn="l">
              <a:buNone/>
              <a:defRPr sz="1300" baseline="0">
                <a:solidFill>
                  <a:schemeClr val="bg1"/>
                </a:solidFill>
                <a:latin typeface="+mn-lt"/>
                <a:cs typeface="Arial" panose="020B0604020202020204" pitchFamily="34" charset="0"/>
              </a:defRPr>
            </a:lvl1pPr>
          </a:lstStyle>
          <a:p>
            <a:pPr lvl="0"/>
            <a:r>
              <a:rPr lang="en-US"/>
              <a:t>Edit Master text styles</a:t>
            </a:r>
          </a:p>
        </p:txBody>
      </p:sp>
      <p:sp>
        <p:nvSpPr>
          <p:cNvPr id="31" name="Text Placeholder 16">
            <a:extLst>
              <a:ext uri="{FF2B5EF4-FFF2-40B4-BE49-F238E27FC236}">
                <a16:creationId xmlns:a16="http://schemas.microsoft.com/office/drawing/2014/main" id="{C8A8626B-CE57-41A7-96FF-B5FD9A5F1CD5}"/>
              </a:ext>
            </a:extLst>
          </p:cNvPr>
          <p:cNvSpPr>
            <a:spLocks noGrp="1"/>
          </p:cNvSpPr>
          <p:nvPr>
            <p:ph type="body" sz="quarter" idx="24"/>
          </p:nvPr>
        </p:nvSpPr>
        <p:spPr>
          <a:xfrm>
            <a:off x="6423717" y="3249406"/>
            <a:ext cx="3842979" cy="441702"/>
          </a:xfrm>
          <a:prstGeom prst="rect">
            <a:avLst/>
          </a:prstGeom>
        </p:spPr>
        <p:txBody>
          <a:bodyPr/>
          <a:lstStyle>
            <a:lvl1pPr marL="0" indent="0" algn="l">
              <a:buNone/>
              <a:defRPr sz="2585" b="1" baseline="0">
                <a:solidFill>
                  <a:schemeClr val="bg1"/>
                </a:solidFill>
                <a:latin typeface="+mj-lt"/>
                <a:cs typeface="Arial" panose="020B0604020202020204" pitchFamily="34" charset="0"/>
              </a:defRPr>
            </a:lvl1pPr>
          </a:lstStyle>
          <a:p>
            <a:pPr lvl="0"/>
            <a:r>
              <a:rPr lang="en-US"/>
              <a:t>Edit Master text styles</a:t>
            </a:r>
          </a:p>
        </p:txBody>
      </p:sp>
      <p:sp>
        <p:nvSpPr>
          <p:cNvPr id="43" name="Oval 42">
            <a:extLst>
              <a:ext uri="{FF2B5EF4-FFF2-40B4-BE49-F238E27FC236}">
                <a16:creationId xmlns:a16="http://schemas.microsoft.com/office/drawing/2014/main" id="{8470FA8E-27C3-224F-83A4-084B7B6872BD}"/>
              </a:ext>
            </a:extLst>
          </p:cNvPr>
          <p:cNvSpPr/>
          <p:nvPr userDrawn="1"/>
        </p:nvSpPr>
        <p:spPr>
          <a:xfrm>
            <a:off x="10615613" y="3444875"/>
            <a:ext cx="914400" cy="914400"/>
          </a:xfrm>
          <a:prstGeom prst="ellipse">
            <a:avLst/>
          </a:prstGeom>
          <a:solidFill>
            <a:schemeClr val="accent2">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600" b="1" dirty="0">
              <a:solidFill>
                <a:srgbClr val="DCDCD0"/>
              </a:solidFill>
              <a:latin typeface="Dancing Script" panose="03080600040507000D00" pitchFamily="66" charset="0"/>
            </a:endParaRPr>
          </a:p>
        </p:txBody>
      </p:sp>
      <p:sp>
        <p:nvSpPr>
          <p:cNvPr id="19" name="Right Arrow 11">
            <a:extLst>
              <a:ext uri="{FF2B5EF4-FFF2-40B4-BE49-F238E27FC236}">
                <a16:creationId xmlns:a16="http://schemas.microsoft.com/office/drawing/2014/main" id="{215E3B4C-28A2-3842-A50A-7B9C43B3FD65}"/>
              </a:ext>
            </a:extLst>
          </p:cNvPr>
          <p:cNvSpPr/>
          <p:nvPr userDrawn="1"/>
        </p:nvSpPr>
        <p:spPr>
          <a:xfrm rot="5400000">
            <a:off x="8552657" y="2818231"/>
            <a:ext cx="182562" cy="292100"/>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rgbClr val="DCDCD0"/>
              </a:solidFill>
            </a:endParaRPr>
          </a:p>
        </p:txBody>
      </p:sp>
      <p:sp>
        <p:nvSpPr>
          <p:cNvPr id="37" name="Rectangle 36">
            <a:extLst>
              <a:ext uri="{FF2B5EF4-FFF2-40B4-BE49-F238E27FC236}">
                <a16:creationId xmlns:a16="http://schemas.microsoft.com/office/drawing/2014/main" id="{DD8331CC-6210-D74B-B1C6-B69FA13D2D61}"/>
              </a:ext>
            </a:extLst>
          </p:cNvPr>
          <p:cNvSpPr/>
          <p:nvPr userDrawn="1"/>
        </p:nvSpPr>
        <p:spPr>
          <a:xfrm>
            <a:off x="6211888" y="1300163"/>
            <a:ext cx="4860925" cy="159067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600" b="1" dirty="0">
              <a:solidFill>
                <a:srgbClr val="DCDCD0"/>
              </a:solidFill>
              <a:latin typeface="Dancing Script" panose="03080600040507000D00" pitchFamily="66" charset="0"/>
            </a:endParaRPr>
          </a:p>
        </p:txBody>
      </p:sp>
      <p:sp>
        <p:nvSpPr>
          <p:cNvPr id="30" name="Text Placeholder 16">
            <a:extLst>
              <a:ext uri="{FF2B5EF4-FFF2-40B4-BE49-F238E27FC236}">
                <a16:creationId xmlns:a16="http://schemas.microsoft.com/office/drawing/2014/main" id="{87A139C7-8CB3-479E-B07D-C307E3015CF6}"/>
              </a:ext>
            </a:extLst>
          </p:cNvPr>
          <p:cNvSpPr>
            <a:spLocks noGrp="1"/>
          </p:cNvSpPr>
          <p:nvPr>
            <p:ph type="body" sz="quarter" idx="23"/>
          </p:nvPr>
        </p:nvSpPr>
        <p:spPr>
          <a:xfrm>
            <a:off x="6460830" y="1844591"/>
            <a:ext cx="3851341" cy="829128"/>
          </a:xfrm>
          <a:prstGeom prst="rect">
            <a:avLst/>
          </a:prstGeom>
        </p:spPr>
        <p:txBody>
          <a:bodyPr/>
          <a:lstStyle>
            <a:lvl1pPr marL="0" indent="0" algn="l">
              <a:buNone/>
              <a:defRPr sz="1300" baseline="0">
                <a:solidFill>
                  <a:schemeClr val="bg1"/>
                </a:solidFill>
                <a:latin typeface="+mn-lt"/>
                <a:cs typeface="Arial" panose="020B0604020202020204" pitchFamily="34" charset="0"/>
              </a:defRPr>
            </a:lvl1pPr>
          </a:lstStyle>
          <a:p>
            <a:pPr lvl="0"/>
            <a:r>
              <a:rPr lang="en-US"/>
              <a:t>Edit Master text styles</a:t>
            </a:r>
          </a:p>
        </p:txBody>
      </p:sp>
      <p:sp>
        <p:nvSpPr>
          <p:cNvPr id="29" name="Text Placeholder 16">
            <a:extLst>
              <a:ext uri="{FF2B5EF4-FFF2-40B4-BE49-F238E27FC236}">
                <a16:creationId xmlns:a16="http://schemas.microsoft.com/office/drawing/2014/main" id="{A68C2D44-875B-46FC-AE39-E30A4252D2FB}"/>
              </a:ext>
            </a:extLst>
          </p:cNvPr>
          <p:cNvSpPr>
            <a:spLocks noGrp="1"/>
          </p:cNvSpPr>
          <p:nvPr>
            <p:ph type="body" sz="quarter" idx="22"/>
          </p:nvPr>
        </p:nvSpPr>
        <p:spPr>
          <a:xfrm>
            <a:off x="6426769" y="1464510"/>
            <a:ext cx="3842979" cy="441702"/>
          </a:xfrm>
          <a:prstGeom prst="rect">
            <a:avLst/>
          </a:prstGeom>
        </p:spPr>
        <p:txBody>
          <a:bodyPr/>
          <a:lstStyle>
            <a:lvl1pPr marL="0" indent="0" algn="l">
              <a:buNone/>
              <a:defRPr sz="2585" b="1" baseline="0">
                <a:solidFill>
                  <a:schemeClr val="bg1"/>
                </a:solidFill>
                <a:latin typeface="+mj-lt"/>
                <a:cs typeface="Arial" panose="020B0604020202020204" pitchFamily="34" charset="0"/>
              </a:defRPr>
            </a:lvl1pPr>
          </a:lstStyle>
          <a:p>
            <a:pPr lvl="0"/>
            <a:r>
              <a:rPr lang="en-US"/>
              <a:t>Edit Master text styles</a:t>
            </a:r>
          </a:p>
        </p:txBody>
      </p:sp>
      <p:sp>
        <p:nvSpPr>
          <p:cNvPr id="42" name="Oval 41">
            <a:extLst>
              <a:ext uri="{FF2B5EF4-FFF2-40B4-BE49-F238E27FC236}">
                <a16:creationId xmlns:a16="http://schemas.microsoft.com/office/drawing/2014/main" id="{B55300EF-A560-BE4F-B381-3A1E3058CD74}"/>
              </a:ext>
            </a:extLst>
          </p:cNvPr>
          <p:cNvSpPr/>
          <p:nvPr userDrawn="1"/>
        </p:nvSpPr>
        <p:spPr>
          <a:xfrm>
            <a:off x="10629900" y="1638300"/>
            <a:ext cx="914400" cy="914400"/>
          </a:xfrm>
          <a:prstGeom prst="ellipse">
            <a:avLst/>
          </a:prstGeom>
          <a:solidFill>
            <a:schemeClr val="accent2">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600" b="1" dirty="0">
              <a:solidFill>
                <a:srgbClr val="DCDCD0"/>
              </a:solidFill>
              <a:latin typeface="Dancing Script" panose="03080600040507000D00" pitchFamily="66" charset="0"/>
            </a:endParaRPr>
          </a:p>
        </p:txBody>
      </p:sp>
      <p:sp>
        <p:nvSpPr>
          <p:cNvPr id="18" name="Right Arrow 10">
            <a:extLst>
              <a:ext uri="{FF2B5EF4-FFF2-40B4-BE49-F238E27FC236}">
                <a16:creationId xmlns:a16="http://schemas.microsoft.com/office/drawing/2014/main" id="{764E65B4-0329-7749-9436-5A27BCA075FA}"/>
              </a:ext>
            </a:extLst>
          </p:cNvPr>
          <p:cNvSpPr/>
          <p:nvPr userDrawn="1"/>
        </p:nvSpPr>
        <p:spPr>
          <a:xfrm>
            <a:off x="5952374" y="2005013"/>
            <a:ext cx="246063" cy="223837"/>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rgbClr val="DCDCD0"/>
              </a:solidFill>
            </a:endParaRPr>
          </a:p>
        </p:txBody>
      </p:sp>
      <p:sp>
        <p:nvSpPr>
          <p:cNvPr id="16" name="Rectangle 15">
            <a:extLst>
              <a:ext uri="{FF2B5EF4-FFF2-40B4-BE49-F238E27FC236}">
                <a16:creationId xmlns:a16="http://schemas.microsoft.com/office/drawing/2014/main" id="{A265A64B-D84C-3441-818E-5E54F8D976D6}"/>
              </a:ext>
            </a:extLst>
          </p:cNvPr>
          <p:cNvSpPr/>
          <p:nvPr userDrawn="1"/>
        </p:nvSpPr>
        <p:spPr>
          <a:xfrm>
            <a:off x="1082675" y="1287463"/>
            <a:ext cx="4857750" cy="159067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600" b="1" dirty="0">
              <a:solidFill>
                <a:srgbClr val="DCDCD0"/>
              </a:solidFill>
              <a:latin typeface="Dancing Script" panose="03080600040507000D00" pitchFamily="66" charset="0"/>
            </a:endParaRPr>
          </a:p>
        </p:txBody>
      </p:sp>
      <p:sp>
        <p:nvSpPr>
          <p:cNvPr id="24" name="Text Placeholder 16">
            <a:extLst>
              <a:ext uri="{FF2B5EF4-FFF2-40B4-BE49-F238E27FC236}">
                <a16:creationId xmlns:a16="http://schemas.microsoft.com/office/drawing/2014/main" id="{32973750-DBB1-4234-91F5-B21660C18B10}"/>
              </a:ext>
            </a:extLst>
          </p:cNvPr>
          <p:cNvSpPr>
            <a:spLocks noGrp="1"/>
          </p:cNvSpPr>
          <p:nvPr>
            <p:ph type="body" sz="quarter" idx="17"/>
          </p:nvPr>
        </p:nvSpPr>
        <p:spPr>
          <a:xfrm>
            <a:off x="1908330" y="1844591"/>
            <a:ext cx="3851341" cy="829128"/>
          </a:xfrm>
          <a:prstGeom prst="rect">
            <a:avLst/>
          </a:prstGeom>
        </p:spPr>
        <p:txBody>
          <a:bodyPr/>
          <a:lstStyle>
            <a:lvl1pPr marL="0" indent="0" algn="l">
              <a:buNone/>
              <a:defRPr sz="1300" baseline="0">
                <a:solidFill>
                  <a:schemeClr val="bg1"/>
                </a:solidFill>
                <a:latin typeface="+mn-lt"/>
                <a:cs typeface="Arial" panose="020B0604020202020204" pitchFamily="34" charset="0"/>
              </a:defRPr>
            </a:lvl1pPr>
          </a:lstStyle>
          <a:p>
            <a:pPr lvl="0"/>
            <a:r>
              <a:rPr lang="en-US"/>
              <a:t>Edit Master text styles</a:t>
            </a:r>
          </a:p>
        </p:txBody>
      </p:sp>
      <p:sp>
        <p:nvSpPr>
          <p:cNvPr id="23" name="Text Placeholder 16">
            <a:extLst>
              <a:ext uri="{FF2B5EF4-FFF2-40B4-BE49-F238E27FC236}">
                <a16:creationId xmlns:a16="http://schemas.microsoft.com/office/drawing/2014/main" id="{75ABE172-4EFC-49C3-A0EB-422126546F4E}"/>
              </a:ext>
            </a:extLst>
          </p:cNvPr>
          <p:cNvSpPr>
            <a:spLocks noGrp="1"/>
          </p:cNvSpPr>
          <p:nvPr>
            <p:ph type="body" sz="quarter" idx="16"/>
          </p:nvPr>
        </p:nvSpPr>
        <p:spPr>
          <a:xfrm>
            <a:off x="1874269" y="1464510"/>
            <a:ext cx="3842979" cy="441702"/>
          </a:xfrm>
          <a:prstGeom prst="rect">
            <a:avLst/>
          </a:prstGeom>
        </p:spPr>
        <p:txBody>
          <a:bodyPr/>
          <a:lstStyle>
            <a:lvl1pPr marL="0" indent="0" algn="l">
              <a:buNone/>
              <a:defRPr sz="2585" b="1" baseline="0">
                <a:solidFill>
                  <a:schemeClr val="bg1"/>
                </a:solidFill>
                <a:latin typeface="+mj-lt"/>
                <a:cs typeface="Arial" panose="020B0604020202020204" pitchFamily="34" charset="0"/>
              </a:defRPr>
            </a:lvl1pPr>
          </a:lstStyle>
          <a:p>
            <a:pPr lvl="0"/>
            <a:r>
              <a:rPr lang="en-US"/>
              <a:t>Edit Master text styles</a:t>
            </a:r>
          </a:p>
        </p:txBody>
      </p:sp>
      <p:sp>
        <p:nvSpPr>
          <p:cNvPr id="17" name="Oval 16">
            <a:extLst>
              <a:ext uri="{FF2B5EF4-FFF2-40B4-BE49-F238E27FC236}">
                <a16:creationId xmlns:a16="http://schemas.microsoft.com/office/drawing/2014/main" id="{AA2A4B4F-25AE-FB4F-A23B-D70AA62A735B}"/>
              </a:ext>
            </a:extLst>
          </p:cNvPr>
          <p:cNvSpPr/>
          <p:nvPr userDrawn="1"/>
        </p:nvSpPr>
        <p:spPr>
          <a:xfrm>
            <a:off x="622300" y="1625600"/>
            <a:ext cx="914400" cy="914400"/>
          </a:xfrm>
          <a:prstGeom prst="ellipse">
            <a:avLst/>
          </a:prstGeom>
          <a:solidFill>
            <a:schemeClr val="accent2">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600" b="1" dirty="0">
              <a:solidFill>
                <a:srgbClr val="DCDCD0"/>
              </a:solidFill>
              <a:latin typeface="Dancing Script" panose="03080600040507000D00" pitchFamily="66" charset="0"/>
            </a:endParaRPr>
          </a:p>
        </p:txBody>
      </p:sp>
      <p:sp>
        <p:nvSpPr>
          <p:cNvPr id="22" name="Title">
            <a:extLst>
              <a:ext uri="{FF2B5EF4-FFF2-40B4-BE49-F238E27FC236}">
                <a16:creationId xmlns:a16="http://schemas.microsoft.com/office/drawing/2014/main" id="{335ACDF0-9B99-45FF-86E2-660EA2424E2F}"/>
              </a:ext>
            </a:extLst>
          </p:cNvPr>
          <p:cNvSpPr>
            <a:spLocks noGrp="1"/>
          </p:cNvSpPr>
          <p:nvPr>
            <p:ph type="title"/>
          </p:nvPr>
        </p:nvSpPr>
        <p:spPr>
          <a:xfrm>
            <a:off x="838200" y="281046"/>
            <a:ext cx="10515600" cy="769992"/>
          </a:xfrm>
          <a:prstGeom prst="rect">
            <a:avLst/>
          </a:prstGeom>
        </p:spPr>
        <p:txBody>
          <a:bodyPr/>
          <a:lstStyle>
            <a:lvl1pPr algn="ctr">
              <a:defRPr sz="4560" b="0" baseline="0">
                <a:solidFill>
                  <a:schemeClr val="bg1"/>
                </a:solidFill>
                <a:latin typeface="+mj-lt"/>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880118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4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40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500"/>
                                        <p:tgtEl>
                                          <p:spTgt spid="40"/>
                                        </p:tgtEl>
                                      </p:cBhvr>
                                    </p:animEffect>
                                  </p:childTnLst>
                                </p:cTn>
                              </p:par>
                              <p:par>
                                <p:cTn id="11" presetID="2" presetClass="entr" presetSubtype="8" fill="hold" grpId="0" nodeType="withEffect">
                                  <p:stCondLst>
                                    <p:cond delay="20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0-#ppt_w/2"/>
                                          </p:val>
                                        </p:tav>
                                        <p:tav tm="100000">
                                          <p:val>
                                            <p:strVal val="#ppt_x"/>
                                          </p:val>
                                        </p:tav>
                                      </p:tavLst>
                                    </p:anim>
                                    <p:anim calcmode="lin" valueType="num">
                                      <p:cBhvr additive="base">
                                        <p:cTn id="14" dur="500" fill="hold"/>
                                        <p:tgtEl>
                                          <p:spTgt spid="35"/>
                                        </p:tgtEl>
                                        <p:attrNameLst>
                                          <p:attrName>ppt_y</p:attrName>
                                        </p:attrNameLst>
                                      </p:cBhvr>
                                      <p:tavLst>
                                        <p:tav tm="0">
                                          <p:val>
                                            <p:strVal val="#ppt_y"/>
                                          </p:val>
                                        </p:tav>
                                        <p:tav tm="100000">
                                          <p:val>
                                            <p:strVal val="#ppt_y"/>
                                          </p:val>
                                        </p:tav>
                                      </p:tavLst>
                                    </p:anim>
                                  </p:childTnLst>
                                </p:cTn>
                              </p:par>
                              <p:par>
                                <p:cTn id="15" presetID="10" presetClass="entr" presetSubtype="0" fill="hold" grpId="0" nodeType="withEffect">
                                  <p:stCondLst>
                                    <p:cond delay="40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500"/>
                                        <p:tgtEl>
                                          <p:spTgt spid="41"/>
                                        </p:tgtEl>
                                      </p:cBhvr>
                                    </p:animEffect>
                                  </p:childTnLst>
                                </p:cTn>
                              </p:par>
                              <p:par>
                                <p:cTn id="18" presetID="2" presetClass="entr" presetSubtype="8" fill="hold" grpId="0" nodeType="withEffect">
                                  <p:stCondLst>
                                    <p:cond delay="400"/>
                                  </p:stCondLst>
                                  <p:childTnLst>
                                    <p:set>
                                      <p:cBhvr>
                                        <p:cTn id="19" dur="1" fill="hold">
                                          <p:stCondLst>
                                            <p:cond delay="0"/>
                                          </p:stCondLst>
                                        </p:cTn>
                                        <p:tgtEl>
                                          <p:spTgt spid="36"/>
                                        </p:tgtEl>
                                        <p:attrNameLst>
                                          <p:attrName>style.visibility</p:attrName>
                                        </p:attrNameLst>
                                      </p:cBhvr>
                                      <p:to>
                                        <p:strVal val="visible"/>
                                      </p:to>
                                    </p:set>
                                    <p:anim calcmode="lin" valueType="num">
                                      <p:cBhvr additive="base">
                                        <p:cTn id="20" dur="500" fill="hold"/>
                                        <p:tgtEl>
                                          <p:spTgt spid="36"/>
                                        </p:tgtEl>
                                        <p:attrNameLst>
                                          <p:attrName>ppt_x</p:attrName>
                                        </p:attrNameLst>
                                      </p:cBhvr>
                                      <p:tavLst>
                                        <p:tav tm="0">
                                          <p:val>
                                            <p:strVal val="0-#ppt_w/2"/>
                                          </p:val>
                                        </p:tav>
                                        <p:tav tm="100000">
                                          <p:val>
                                            <p:strVal val="#ppt_x"/>
                                          </p:val>
                                        </p:tav>
                                      </p:tavLst>
                                    </p:anim>
                                    <p:anim calcmode="lin" valueType="num">
                                      <p:cBhvr additive="base">
                                        <p:cTn id="21" dur="500" fill="hold"/>
                                        <p:tgtEl>
                                          <p:spTgt spid="36"/>
                                        </p:tgtEl>
                                        <p:attrNameLst>
                                          <p:attrName>ppt_y</p:attrName>
                                        </p:attrNameLst>
                                      </p:cBhvr>
                                      <p:tavLst>
                                        <p:tav tm="0">
                                          <p:val>
                                            <p:strVal val="#ppt_y"/>
                                          </p:val>
                                        </p:tav>
                                        <p:tav tm="100000">
                                          <p:val>
                                            <p:strVal val="#ppt_y"/>
                                          </p:val>
                                        </p:tav>
                                      </p:tavLst>
                                    </p:anim>
                                  </p:childTnLst>
                                </p:cTn>
                              </p:par>
                              <p:par>
                                <p:cTn id="22" presetID="10" presetClass="entr" presetSubtype="0" fill="hold" grpId="0" nodeType="withEffect">
                                  <p:stCondLst>
                                    <p:cond delay="40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500"/>
                                        <p:tgtEl>
                                          <p:spTgt spid="42"/>
                                        </p:tgtEl>
                                      </p:cBhvr>
                                    </p:animEffect>
                                  </p:childTnLst>
                                </p:cTn>
                              </p:par>
                              <p:par>
                                <p:cTn id="25" presetID="10" presetClass="entr" presetSubtype="0" fill="hold" grpId="0" nodeType="withEffect">
                                  <p:stCondLst>
                                    <p:cond delay="40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500"/>
                                        <p:tgtEl>
                                          <p:spTgt spid="43"/>
                                        </p:tgtEl>
                                      </p:cBhvr>
                                    </p:animEffect>
                                  </p:childTnLst>
                                </p:cTn>
                              </p:par>
                              <p:par>
                                <p:cTn id="28" presetID="10" presetClass="entr" presetSubtype="0" fill="hold" grpId="0" nodeType="withEffect">
                                  <p:stCondLst>
                                    <p:cond delay="40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500"/>
                                        <p:tgtEl>
                                          <p:spTgt spid="44"/>
                                        </p:tgtEl>
                                      </p:cBhvr>
                                    </p:animEffect>
                                  </p:childTnLst>
                                </p:cTn>
                              </p:par>
                              <p:par>
                                <p:cTn id="31" presetID="2" presetClass="entr" presetSubtype="2"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anim calcmode="lin" valueType="num">
                                      <p:cBhvr additive="base">
                                        <p:cTn id="33" dur="500" fill="hold"/>
                                        <p:tgtEl>
                                          <p:spTgt spid="37"/>
                                        </p:tgtEl>
                                        <p:attrNameLst>
                                          <p:attrName>ppt_x</p:attrName>
                                        </p:attrNameLst>
                                      </p:cBhvr>
                                      <p:tavLst>
                                        <p:tav tm="0">
                                          <p:val>
                                            <p:strVal val="1+#ppt_w/2"/>
                                          </p:val>
                                        </p:tav>
                                        <p:tav tm="100000">
                                          <p:val>
                                            <p:strVal val="#ppt_x"/>
                                          </p:val>
                                        </p:tav>
                                      </p:tavLst>
                                    </p:anim>
                                    <p:anim calcmode="lin" valueType="num">
                                      <p:cBhvr additive="base">
                                        <p:cTn id="34" dur="500" fill="hold"/>
                                        <p:tgtEl>
                                          <p:spTgt spid="37"/>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200"/>
                                  </p:stCondLst>
                                  <p:childTnLst>
                                    <p:set>
                                      <p:cBhvr>
                                        <p:cTn id="36" dur="1" fill="hold">
                                          <p:stCondLst>
                                            <p:cond delay="0"/>
                                          </p:stCondLst>
                                        </p:cTn>
                                        <p:tgtEl>
                                          <p:spTgt spid="38"/>
                                        </p:tgtEl>
                                        <p:attrNameLst>
                                          <p:attrName>style.visibility</p:attrName>
                                        </p:attrNameLst>
                                      </p:cBhvr>
                                      <p:to>
                                        <p:strVal val="visible"/>
                                      </p:to>
                                    </p:set>
                                    <p:anim calcmode="lin" valueType="num">
                                      <p:cBhvr additive="base">
                                        <p:cTn id="37" dur="500" fill="hold"/>
                                        <p:tgtEl>
                                          <p:spTgt spid="38"/>
                                        </p:tgtEl>
                                        <p:attrNameLst>
                                          <p:attrName>ppt_x</p:attrName>
                                        </p:attrNameLst>
                                      </p:cBhvr>
                                      <p:tavLst>
                                        <p:tav tm="0">
                                          <p:val>
                                            <p:strVal val="1+#ppt_w/2"/>
                                          </p:val>
                                        </p:tav>
                                        <p:tav tm="100000">
                                          <p:val>
                                            <p:strVal val="#ppt_x"/>
                                          </p:val>
                                        </p:tav>
                                      </p:tavLst>
                                    </p:anim>
                                    <p:anim calcmode="lin" valueType="num">
                                      <p:cBhvr additive="base">
                                        <p:cTn id="38" dur="500" fill="hold"/>
                                        <p:tgtEl>
                                          <p:spTgt spid="38"/>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40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500" fill="hold"/>
                                        <p:tgtEl>
                                          <p:spTgt spid="39"/>
                                        </p:tgtEl>
                                        <p:attrNameLst>
                                          <p:attrName>ppt_x</p:attrName>
                                        </p:attrNameLst>
                                      </p:cBhvr>
                                      <p:tavLst>
                                        <p:tav tm="0">
                                          <p:val>
                                            <p:strVal val="1+#ppt_w/2"/>
                                          </p:val>
                                        </p:tav>
                                        <p:tav tm="100000">
                                          <p:val>
                                            <p:strVal val="#ppt_x"/>
                                          </p:val>
                                        </p:tav>
                                      </p:tavLst>
                                    </p:anim>
                                    <p:anim calcmode="lin" valueType="num">
                                      <p:cBhvr additive="base">
                                        <p:cTn id="42" dur="500" fill="hold"/>
                                        <p:tgtEl>
                                          <p:spTgt spid="39"/>
                                        </p:tgtEl>
                                        <p:attrNameLst>
                                          <p:attrName>ppt_y</p:attrName>
                                        </p:attrNameLst>
                                      </p:cBhvr>
                                      <p:tavLst>
                                        <p:tav tm="0">
                                          <p:val>
                                            <p:strVal val="#ppt_y"/>
                                          </p:val>
                                        </p:tav>
                                        <p:tav tm="100000">
                                          <p:val>
                                            <p:strVal val="#ppt_y"/>
                                          </p:val>
                                        </p:tav>
                                      </p:tavLst>
                                    </p:anim>
                                  </p:childTnLst>
                                </p:cTn>
                              </p:par>
                              <p:par>
                                <p:cTn id="43" presetID="10" presetClass="entr" presetSubtype="0" fill="hold" grpId="0" nodeType="withEffect">
                                  <p:stCondLst>
                                    <p:cond delay="100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500"/>
                                        <p:tgtEl>
                                          <p:spTgt spid="19"/>
                                        </p:tgtEl>
                                      </p:cBhvr>
                                    </p:animEffect>
                                  </p:childTnLst>
                                </p:cTn>
                              </p:par>
                              <p:par>
                                <p:cTn id="49" presetID="10" presetClass="entr" presetSubtype="0" fill="hold" grpId="0" nodeType="withEffect">
                                  <p:stCondLst>
                                    <p:cond delay="100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500"/>
                                        <p:tgtEl>
                                          <p:spTgt spid="21"/>
                                        </p:tgtEl>
                                      </p:cBhvr>
                                    </p:animEffect>
                                  </p:childTnLst>
                                </p:cTn>
                              </p:par>
                              <p:par>
                                <p:cTn id="52" presetID="10" presetClass="entr" presetSubtype="0" fill="hold" grpId="0" nodeType="withEffect">
                                  <p:stCondLst>
                                    <p:cond delay="100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childTnLst>
                                </p:cTn>
                              </p:par>
                              <p:par>
                                <p:cTn id="55" presetID="2" presetClass="entr" presetSubtype="8" fill="hold" grpId="0" nodeType="withEffect">
                                  <p:stCondLst>
                                    <p:cond delay="20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500" fill="hold"/>
                                        <p:tgtEl>
                                          <p:spTgt spid="16"/>
                                        </p:tgtEl>
                                        <p:attrNameLst>
                                          <p:attrName>ppt_x</p:attrName>
                                        </p:attrNameLst>
                                      </p:cBhvr>
                                      <p:tavLst>
                                        <p:tav tm="0">
                                          <p:val>
                                            <p:strVal val="0-#ppt_w/2"/>
                                          </p:val>
                                        </p:tav>
                                        <p:tav tm="100000">
                                          <p:val>
                                            <p:strVal val="#ppt_x"/>
                                          </p:val>
                                        </p:tav>
                                      </p:tavLst>
                                    </p:anim>
                                    <p:anim calcmode="lin" valueType="num">
                                      <p:cBhvr additive="base">
                                        <p:cTn id="58" dur="500" fill="hold"/>
                                        <p:tgtEl>
                                          <p:spTgt spid="16"/>
                                        </p:tgtEl>
                                        <p:attrNameLst>
                                          <p:attrName>ppt_y</p:attrName>
                                        </p:attrNameLst>
                                      </p:cBhvr>
                                      <p:tavLst>
                                        <p:tav tm="0">
                                          <p:val>
                                            <p:strVal val="#ppt_y"/>
                                          </p:val>
                                        </p:tav>
                                        <p:tav tm="100000">
                                          <p:val>
                                            <p:strVal val="#ppt_y"/>
                                          </p:val>
                                        </p:tav>
                                      </p:tavLst>
                                    </p:anim>
                                  </p:childTnLst>
                                </p:cTn>
                              </p:par>
                              <p:par>
                                <p:cTn id="59" presetID="10" presetClass="entr" presetSubtype="0" fill="hold" grpId="0" nodeType="withEffect">
                                  <p:stCondLst>
                                    <p:cond delay="1000"/>
                                  </p:stCondLst>
                                  <p:childTnLst>
                                    <p:set>
                                      <p:cBhvr>
                                        <p:cTn id="60" dur="1" fill="hold">
                                          <p:stCondLst>
                                            <p:cond delay="0"/>
                                          </p:stCondLst>
                                        </p:cTn>
                                        <p:tgtEl>
                                          <p:spTgt spid="45"/>
                                        </p:tgtEl>
                                        <p:attrNameLst>
                                          <p:attrName>style.visibility</p:attrName>
                                        </p:attrNameLst>
                                      </p:cBhvr>
                                      <p:to>
                                        <p:strVal val="visible"/>
                                      </p:to>
                                    </p:set>
                                    <p:animEffect transition="in" filter="fade">
                                      <p:cBhvr>
                                        <p:cTn id="61"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4" grpId="0" animBg="1"/>
      <p:bldP spid="20" grpId="0" animBg="1"/>
      <p:bldP spid="36" grpId="0" animBg="1"/>
      <p:bldP spid="41" grpId="0" animBg="1"/>
      <p:bldP spid="45" grpId="0" animBg="1"/>
      <p:bldP spid="35" grpId="0" animBg="1"/>
      <p:bldP spid="40" grpId="0" animBg="1"/>
      <p:bldP spid="21" grpId="0" animBg="1"/>
      <p:bldP spid="38" grpId="0" animBg="1"/>
      <p:bldP spid="43" grpId="0" animBg="1"/>
      <p:bldP spid="19" grpId="0" animBg="1"/>
      <p:bldP spid="37" grpId="0" animBg="1"/>
      <p:bldP spid="42" grpId="0" animBg="1"/>
      <p:bldP spid="18" grpId="0" animBg="1"/>
      <p:bldP spid="16" grpId="0" animBg="1"/>
      <p:bldP spid="17"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9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4C2639B-6159-F643-B5BE-0565D6612ED3}"/>
              </a:ext>
            </a:extLst>
          </p:cNvPr>
          <p:cNvSpPr/>
          <p:nvPr userDrawn="1"/>
        </p:nvSpPr>
        <p:spPr>
          <a:xfrm>
            <a:off x="7938" y="0"/>
            <a:ext cx="12192000" cy="6858000"/>
          </a:xfrm>
          <a:prstGeom prst="rect">
            <a:avLst/>
          </a:prstGeom>
          <a:solidFill>
            <a:schemeClr val="accent2">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28" name="Picture 27">
            <a:extLst>
              <a:ext uri="{FF2B5EF4-FFF2-40B4-BE49-F238E27FC236}">
                <a16:creationId xmlns:a16="http://schemas.microsoft.com/office/drawing/2014/main" id="{D62CC3AD-FE50-7341-86B7-2EBD50540B38}"/>
              </a:ext>
            </a:extLst>
          </p:cNvPr>
          <p:cNvPicPr>
            <a:picLocks noChangeAspect="1"/>
          </p:cNvPicPr>
          <p:nvPr userDrawn="1"/>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3243263" y="1731963"/>
            <a:ext cx="8636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Oval 23">
            <a:extLst>
              <a:ext uri="{FF2B5EF4-FFF2-40B4-BE49-F238E27FC236}">
                <a16:creationId xmlns:a16="http://schemas.microsoft.com/office/drawing/2014/main" id="{72E49B83-8110-6540-BC6C-75D5AF4AD097}"/>
              </a:ext>
            </a:extLst>
          </p:cNvPr>
          <p:cNvSpPr/>
          <p:nvPr userDrawn="1"/>
        </p:nvSpPr>
        <p:spPr>
          <a:xfrm>
            <a:off x="946150" y="2486025"/>
            <a:ext cx="3517900" cy="259556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9" name="Text Placeholder 16">
            <a:extLst>
              <a:ext uri="{FF2B5EF4-FFF2-40B4-BE49-F238E27FC236}">
                <a16:creationId xmlns:a16="http://schemas.microsoft.com/office/drawing/2014/main" id="{4D851C14-26A5-48E0-B014-E75B932D2A25}"/>
              </a:ext>
            </a:extLst>
          </p:cNvPr>
          <p:cNvSpPr>
            <a:spLocks noGrp="1"/>
          </p:cNvSpPr>
          <p:nvPr>
            <p:ph type="body" sz="quarter" idx="18"/>
          </p:nvPr>
        </p:nvSpPr>
        <p:spPr>
          <a:xfrm>
            <a:off x="1180954" y="3540898"/>
            <a:ext cx="3026980" cy="816199"/>
          </a:xfrm>
          <a:prstGeom prst="rect">
            <a:avLst/>
          </a:prstGeom>
        </p:spPr>
        <p:txBody>
          <a:bodyPr/>
          <a:lstStyle>
            <a:lvl1pPr marL="0" indent="0" algn="ctr">
              <a:buNone/>
              <a:defRPr sz="1300" baseline="0">
                <a:solidFill>
                  <a:schemeClr val="tx1"/>
                </a:solidFill>
                <a:latin typeface="+mn-lt"/>
                <a:cs typeface="Arial" panose="020B0604020202020204" pitchFamily="34" charset="0"/>
              </a:defRPr>
            </a:lvl1pPr>
          </a:lstStyle>
          <a:p>
            <a:pPr lvl="0"/>
            <a:r>
              <a:rPr lang="en-US"/>
              <a:t>Edit Master text styles</a:t>
            </a:r>
          </a:p>
        </p:txBody>
      </p:sp>
      <p:sp>
        <p:nvSpPr>
          <p:cNvPr id="18" name="Text Placeholder 16">
            <a:extLst>
              <a:ext uri="{FF2B5EF4-FFF2-40B4-BE49-F238E27FC236}">
                <a16:creationId xmlns:a16="http://schemas.microsoft.com/office/drawing/2014/main" id="{4FADC54F-F114-449A-B526-92196C0E5FE6}"/>
              </a:ext>
            </a:extLst>
          </p:cNvPr>
          <p:cNvSpPr>
            <a:spLocks noGrp="1"/>
          </p:cNvSpPr>
          <p:nvPr>
            <p:ph type="body" sz="quarter" idx="17"/>
          </p:nvPr>
        </p:nvSpPr>
        <p:spPr>
          <a:xfrm>
            <a:off x="1190738" y="3257226"/>
            <a:ext cx="3020407" cy="272612"/>
          </a:xfrm>
          <a:prstGeom prst="rect">
            <a:avLst/>
          </a:prstGeom>
        </p:spPr>
        <p:txBody>
          <a:bodyPr/>
          <a:lstStyle>
            <a:lvl1pPr marL="0" indent="0" algn="ctr">
              <a:buNone/>
              <a:defRPr sz="1480" b="1" baseline="0">
                <a:solidFill>
                  <a:schemeClr val="tx1"/>
                </a:solidFill>
                <a:latin typeface="+mj-lt"/>
                <a:cs typeface="Arial" panose="020B0604020202020204" pitchFamily="34" charset="0"/>
              </a:defRPr>
            </a:lvl1pPr>
          </a:lstStyle>
          <a:p>
            <a:pPr lvl="0"/>
            <a:r>
              <a:rPr lang="en-US"/>
              <a:t>Edit Master text styles</a:t>
            </a:r>
          </a:p>
        </p:txBody>
      </p:sp>
      <p:pic>
        <p:nvPicPr>
          <p:cNvPr id="27" name="Picture 26">
            <a:extLst>
              <a:ext uri="{FF2B5EF4-FFF2-40B4-BE49-F238E27FC236}">
                <a16:creationId xmlns:a16="http://schemas.microsoft.com/office/drawing/2014/main" id="{87D3C092-BA70-8743-928F-9C02AFBAABE3}"/>
              </a:ext>
            </a:extLst>
          </p:cNvPr>
          <p:cNvPicPr>
            <a:picLocks noChangeAspect="1" noChangeArrowheads="1"/>
          </p:cNvPicPr>
          <p:nvPr userDrawn="1"/>
        </p:nvPicPr>
        <p:blipFill>
          <a:blip r:embed="rId4">
            <a:grayscl/>
            <a:biLevel thresh="50000"/>
            <a:extLst>
              <a:ext uri="{28A0092B-C50C-407E-A947-70E740481C1C}">
                <a14:useLocalDpi xmlns:a14="http://schemas.microsoft.com/office/drawing/2010/main" val="0"/>
              </a:ext>
            </a:extLst>
          </a:blip>
          <a:srcRect/>
          <a:stretch>
            <a:fillRect/>
          </a:stretch>
        </p:blipFill>
        <p:spPr bwMode="auto">
          <a:xfrm>
            <a:off x="3422650" y="5038725"/>
            <a:ext cx="10810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Oval 13">
            <a:extLst>
              <a:ext uri="{FF2B5EF4-FFF2-40B4-BE49-F238E27FC236}">
                <a16:creationId xmlns:a16="http://schemas.microsoft.com/office/drawing/2014/main" id="{4BC7A55D-320A-504B-B657-E112F755ACC3}"/>
              </a:ext>
            </a:extLst>
          </p:cNvPr>
          <p:cNvSpPr/>
          <p:nvPr userDrawn="1"/>
        </p:nvSpPr>
        <p:spPr>
          <a:xfrm>
            <a:off x="4343400" y="3881438"/>
            <a:ext cx="3517900" cy="2595562"/>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1" name="Text Placeholder 16">
            <a:extLst>
              <a:ext uri="{FF2B5EF4-FFF2-40B4-BE49-F238E27FC236}">
                <a16:creationId xmlns:a16="http://schemas.microsoft.com/office/drawing/2014/main" id="{92C17349-EA3D-4463-B629-488A36FA7478}"/>
              </a:ext>
            </a:extLst>
          </p:cNvPr>
          <p:cNvSpPr>
            <a:spLocks noGrp="1"/>
          </p:cNvSpPr>
          <p:nvPr>
            <p:ph type="body" sz="quarter" idx="20"/>
          </p:nvPr>
        </p:nvSpPr>
        <p:spPr>
          <a:xfrm>
            <a:off x="4582509" y="4942269"/>
            <a:ext cx="3026980" cy="816199"/>
          </a:xfrm>
          <a:prstGeom prst="rect">
            <a:avLst/>
          </a:prstGeom>
        </p:spPr>
        <p:txBody>
          <a:bodyPr/>
          <a:lstStyle>
            <a:lvl1pPr marL="0" indent="0" algn="ctr">
              <a:buNone/>
              <a:defRPr sz="1300" baseline="0">
                <a:solidFill>
                  <a:schemeClr val="tx1"/>
                </a:solidFill>
                <a:latin typeface="+mn-lt"/>
                <a:cs typeface="Arial" panose="020B0604020202020204" pitchFamily="34" charset="0"/>
              </a:defRPr>
            </a:lvl1pPr>
          </a:lstStyle>
          <a:p>
            <a:pPr lvl="0"/>
            <a:r>
              <a:rPr lang="en-US"/>
              <a:t>Edit Master text styles</a:t>
            </a:r>
          </a:p>
        </p:txBody>
      </p:sp>
      <p:sp>
        <p:nvSpPr>
          <p:cNvPr id="20" name="Text Placeholder 16">
            <a:extLst>
              <a:ext uri="{FF2B5EF4-FFF2-40B4-BE49-F238E27FC236}">
                <a16:creationId xmlns:a16="http://schemas.microsoft.com/office/drawing/2014/main" id="{C4A5D196-706D-4F83-80BB-2D03D730B378}"/>
              </a:ext>
            </a:extLst>
          </p:cNvPr>
          <p:cNvSpPr>
            <a:spLocks noGrp="1"/>
          </p:cNvSpPr>
          <p:nvPr>
            <p:ph type="body" sz="quarter" idx="19"/>
          </p:nvPr>
        </p:nvSpPr>
        <p:spPr>
          <a:xfrm>
            <a:off x="4592292" y="4658596"/>
            <a:ext cx="3020407" cy="272612"/>
          </a:xfrm>
          <a:prstGeom prst="rect">
            <a:avLst/>
          </a:prstGeom>
        </p:spPr>
        <p:txBody>
          <a:bodyPr/>
          <a:lstStyle>
            <a:lvl1pPr marL="0" indent="0" algn="ctr">
              <a:buNone/>
              <a:defRPr sz="1480" b="1" baseline="0">
                <a:solidFill>
                  <a:schemeClr val="tx1"/>
                </a:solidFill>
                <a:latin typeface="+mj-lt"/>
                <a:cs typeface="Arial" panose="020B0604020202020204" pitchFamily="34" charset="0"/>
              </a:defRPr>
            </a:lvl1pPr>
          </a:lstStyle>
          <a:p>
            <a:pPr lvl="0"/>
            <a:r>
              <a:rPr lang="en-US"/>
              <a:t>Edit Master text styles</a:t>
            </a:r>
          </a:p>
        </p:txBody>
      </p:sp>
      <p:pic>
        <p:nvPicPr>
          <p:cNvPr id="26" name="Picture 25">
            <a:extLst>
              <a:ext uri="{FF2B5EF4-FFF2-40B4-BE49-F238E27FC236}">
                <a16:creationId xmlns:a16="http://schemas.microsoft.com/office/drawing/2014/main" id="{730FE6EC-7FED-B24A-A0A6-EB3ED6DC7FFD}"/>
              </a:ext>
            </a:extLst>
          </p:cNvPr>
          <p:cNvPicPr>
            <a:picLocks noChangeAspect="1"/>
          </p:cNvPicPr>
          <p:nvPr userDrawn="1"/>
        </p:nvPicPr>
        <p:blipFill>
          <a:blip r:embed="rId5">
            <a:grayscl/>
            <a:biLevel thresh="50000"/>
            <a:extLst>
              <a:ext uri="{28A0092B-C50C-407E-A947-70E740481C1C}">
                <a14:useLocalDpi xmlns:a14="http://schemas.microsoft.com/office/drawing/2010/main" val="0"/>
              </a:ext>
            </a:extLst>
          </a:blip>
          <a:srcRect/>
          <a:stretch>
            <a:fillRect/>
          </a:stretch>
        </p:blipFill>
        <p:spPr bwMode="auto">
          <a:xfrm>
            <a:off x="8050213" y="4991100"/>
            <a:ext cx="8636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Oval 12">
            <a:extLst>
              <a:ext uri="{FF2B5EF4-FFF2-40B4-BE49-F238E27FC236}">
                <a16:creationId xmlns:a16="http://schemas.microsoft.com/office/drawing/2014/main" id="{291C6BAD-2C00-454D-8E5A-54BABEEFDE83}"/>
              </a:ext>
            </a:extLst>
          </p:cNvPr>
          <p:cNvSpPr/>
          <p:nvPr userDrawn="1"/>
        </p:nvSpPr>
        <p:spPr>
          <a:xfrm>
            <a:off x="7742238" y="2486025"/>
            <a:ext cx="3517900" cy="259556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3" name="Text Placeholder 16">
            <a:extLst>
              <a:ext uri="{FF2B5EF4-FFF2-40B4-BE49-F238E27FC236}">
                <a16:creationId xmlns:a16="http://schemas.microsoft.com/office/drawing/2014/main" id="{1BEAEC57-CEC8-4317-B783-9334DFCF8FF6}"/>
              </a:ext>
            </a:extLst>
          </p:cNvPr>
          <p:cNvSpPr>
            <a:spLocks noGrp="1"/>
          </p:cNvSpPr>
          <p:nvPr>
            <p:ph type="body" sz="quarter" idx="22"/>
          </p:nvPr>
        </p:nvSpPr>
        <p:spPr>
          <a:xfrm>
            <a:off x="7980853" y="3540898"/>
            <a:ext cx="3026980" cy="816199"/>
          </a:xfrm>
          <a:prstGeom prst="rect">
            <a:avLst/>
          </a:prstGeom>
        </p:spPr>
        <p:txBody>
          <a:bodyPr/>
          <a:lstStyle>
            <a:lvl1pPr marL="0" indent="0" algn="ctr">
              <a:buNone/>
              <a:defRPr sz="1300" baseline="0">
                <a:solidFill>
                  <a:schemeClr val="tx1"/>
                </a:solidFill>
                <a:latin typeface="+mn-lt"/>
                <a:cs typeface="Arial" panose="020B0604020202020204" pitchFamily="34" charset="0"/>
              </a:defRPr>
            </a:lvl1pPr>
          </a:lstStyle>
          <a:p>
            <a:pPr lvl="0"/>
            <a:r>
              <a:rPr lang="en-US"/>
              <a:t>Edit Master text styles</a:t>
            </a:r>
          </a:p>
        </p:txBody>
      </p:sp>
      <p:sp>
        <p:nvSpPr>
          <p:cNvPr id="22" name="Text Placeholder 16">
            <a:extLst>
              <a:ext uri="{FF2B5EF4-FFF2-40B4-BE49-F238E27FC236}">
                <a16:creationId xmlns:a16="http://schemas.microsoft.com/office/drawing/2014/main" id="{92660BDD-15F2-4CCD-9E6B-9C091675DAEB}"/>
              </a:ext>
            </a:extLst>
          </p:cNvPr>
          <p:cNvSpPr>
            <a:spLocks noGrp="1"/>
          </p:cNvSpPr>
          <p:nvPr>
            <p:ph type="body" sz="quarter" idx="21"/>
          </p:nvPr>
        </p:nvSpPr>
        <p:spPr>
          <a:xfrm>
            <a:off x="7990637" y="3257226"/>
            <a:ext cx="3020407" cy="272612"/>
          </a:xfrm>
          <a:prstGeom prst="rect">
            <a:avLst/>
          </a:prstGeom>
        </p:spPr>
        <p:txBody>
          <a:bodyPr/>
          <a:lstStyle>
            <a:lvl1pPr marL="0" indent="0" algn="ctr">
              <a:buNone/>
              <a:defRPr sz="1480" b="1" baseline="0">
                <a:solidFill>
                  <a:schemeClr val="tx1"/>
                </a:solidFill>
                <a:latin typeface="+mj-lt"/>
                <a:cs typeface="Arial" panose="020B0604020202020204" pitchFamily="34" charset="0"/>
              </a:defRPr>
            </a:lvl1pPr>
          </a:lstStyle>
          <a:p>
            <a:pPr lvl="0"/>
            <a:r>
              <a:rPr lang="en-US"/>
              <a:t>Edit Master text styles</a:t>
            </a:r>
          </a:p>
        </p:txBody>
      </p:sp>
      <p:pic>
        <p:nvPicPr>
          <p:cNvPr id="25" name="Picture 24">
            <a:extLst>
              <a:ext uri="{FF2B5EF4-FFF2-40B4-BE49-F238E27FC236}">
                <a16:creationId xmlns:a16="http://schemas.microsoft.com/office/drawing/2014/main" id="{A9657A05-1500-DA48-A07A-F505D9D22EB5}"/>
              </a:ext>
            </a:extLst>
          </p:cNvPr>
          <p:cNvPicPr>
            <a:picLocks noChangeAspect="1"/>
          </p:cNvPicPr>
          <p:nvPr userDrawn="1"/>
        </p:nvPicPr>
        <p:blipFill>
          <a:blip r:embed="rId6">
            <a:grayscl/>
            <a:biLevel thresh="50000"/>
            <a:extLst>
              <a:ext uri="{28A0092B-C50C-407E-A947-70E740481C1C}">
                <a14:useLocalDpi xmlns:a14="http://schemas.microsoft.com/office/drawing/2010/main" val="0"/>
              </a:ext>
            </a:extLst>
          </a:blip>
          <a:srcRect/>
          <a:stretch>
            <a:fillRect/>
          </a:stretch>
        </p:blipFill>
        <p:spPr bwMode="auto">
          <a:xfrm>
            <a:off x="7678738" y="1770063"/>
            <a:ext cx="10842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Oval 11">
            <a:extLst>
              <a:ext uri="{FF2B5EF4-FFF2-40B4-BE49-F238E27FC236}">
                <a16:creationId xmlns:a16="http://schemas.microsoft.com/office/drawing/2014/main" id="{58EEB9BD-F68A-674A-A836-7D20A4B61A5B}"/>
              </a:ext>
            </a:extLst>
          </p:cNvPr>
          <p:cNvSpPr/>
          <p:nvPr userDrawn="1"/>
        </p:nvSpPr>
        <p:spPr>
          <a:xfrm>
            <a:off x="4343400" y="1062038"/>
            <a:ext cx="3517900" cy="2595562"/>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7" name="Text Placeholder 16">
            <a:extLst>
              <a:ext uri="{FF2B5EF4-FFF2-40B4-BE49-F238E27FC236}">
                <a16:creationId xmlns:a16="http://schemas.microsoft.com/office/drawing/2014/main" id="{18FD8CC7-FEFE-4C38-8473-698E03D23231}"/>
              </a:ext>
            </a:extLst>
          </p:cNvPr>
          <p:cNvSpPr>
            <a:spLocks noGrp="1"/>
          </p:cNvSpPr>
          <p:nvPr>
            <p:ph type="body" sz="quarter" idx="16"/>
          </p:nvPr>
        </p:nvSpPr>
        <p:spPr>
          <a:xfrm>
            <a:off x="4596525" y="2074147"/>
            <a:ext cx="3026980" cy="816199"/>
          </a:xfrm>
          <a:prstGeom prst="rect">
            <a:avLst/>
          </a:prstGeom>
        </p:spPr>
        <p:txBody>
          <a:bodyPr/>
          <a:lstStyle>
            <a:lvl1pPr marL="0" indent="0" algn="ctr">
              <a:buNone/>
              <a:defRPr sz="1300" baseline="0">
                <a:solidFill>
                  <a:schemeClr val="tx1"/>
                </a:solidFill>
                <a:latin typeface="+mn-lt"/>
                <a:cs typeface="Arial" panose="020B0604020202020204" pitchFamily="34" charset="0"/>
              </a:defRPr>
            </a:lvl1pPr>
          </a:lstStyle>
          <a:p>
            <a:pPr lvl="0"/>
            <a:r>
              <a:rPr lang="en-US"/>
              <a:t>Edit Master text styles</a:t>
            </a:r>
          </a:p>
        </p:txBody>
      </p:sp>
      <p:sp>
        <p:nvSpPr>
          <p:cNvPr id="16" name="Text Placeholder 16">
            <a:extLst>
              <a:ext uri="{FF2B5EF4-FFF2-40B4-BE49-F238E27FC236}">
                <a16:creationId xmlns:a16="http://schemas.microsoft.com/office/drawing/2014/main" id="{FFD32F00-3292-448A-9845-661EC845EF55}"/>
              </a:ext>
            </a:extLst>
          </p:cNvPr>
          <p:cNvSpPr>
            <a:spLocks noGrp="1"/>
          </p:cNvSpPr>
          <p:nvPr>
            <p:ph type="body" sz="quarter" idx="13"/>
          </p:nvPr>
        </p:nvSpPr>
        <p:spPr>
          <a:xfrm>
            <a:off x="4606309" y="1790474"/>
            <a:ext cx="3020407" cy="272612"/>
          </a:xfrm>
          <a:prstGeom prst="rect">
            <a:avLst/>
          </a:prstGeom>
        </p:spPr>
        <p:txBody>
          <a:bodyPr/>
          <a:lstStyle>
            <a:lvl1pPr marL="0" indent="0" algn="ctr">
              <a:buNone/>
              <a:defRPr sz="1480" b="1" baseline="0">
                <a:solidFill>
                  <a:schemeClr val="tx1"/>
                </a:solidFill>
                <a:latin typeface="+mj-lt"/>
                <a:cs typeface="Arial" panose="020B0604020202020204" pitchFamily="34" charset="0"/>
              </a:defRPr>
            </a:lvl1pPr>
          </a:lstStyle>
          <a:p>
            <a:pPr lvl="0"/>
            <a:r>
              <a:rPr lang="en-US"/>
              <a:t>Edit Master text styles</a:t>
            </a:r>
          </a:p>
        </p:txBody>
      </p:sp>
      <p:sp>
        <p:nvSpPr>
          <p:cNvPr id="15" name="Title">
            <a:extLst>
              <a:ext uri="{FF2B5EF4-FFF2-40B4-BE49-F238E27FC236}">
                <a16:creationId xmlns:a16="http://schemas.microsoft.com/office/drawing/2014/main" id="{75DFB07E-A6B4-4504-BA95-2D9ACF3FADFA}"/>
              </a:ext>
            </a:extLst>
          </p:cNvPr>
          <p:cNvSpPr>
            <a:spLocks noGrp="1"/>
          </p:cNvSpPr>
          <p:nvPr>
            <p:ph type="title"/>
          </p:nvPr>
        </p:nvSpPr>
        <p:spPr>
          <a:xfrm>
            <a:off x="838200" y="281046"/>
            <a:ext cx="10515600" cy="601827"/>
          </a:xfrm>
          <a:prstGeom prst="rect">
            <a:avLst/>
          </a:prstGeom>
        </p:spPr>
        <p:txBody>
          <a:bodyPr/>
          <a:lstStyle>
            <a:lvl1pPr algn="ctr">
              <a:defRPr sz="3820">
                <a:solidFill>
                  <a:schemeClr val="tx1"/>
                </a:solidFill>
                <a:latin typeface="+mj-lt"/>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24500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90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grpId="0" nodeType="withEffect">
                                  <p:stCondLst>
                                    <p:cond delay="6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90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par>
                                <p:cTn id="20" presetID="10" presetClass="entr" presetSubtype="0"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par>
                                <p:cTn id="23" presetID="10" presetClass="entr" presetSubtype="0" fill="hold" nodeType="withEffect">
                                  <p:stCondLst>
                                    <p:cond delay="30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par>
                                <p:cTn id="26" presetID="10" presetClass="entr" presetSubtype="0" fill="hold" nodeType="withEffect">
                                  <p:stCondLst>
                                    <p:cond delay="60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4" grpId="0" animBg="1"/>
      <p:bldP spid="13" grpId="0" animBg="1"/>
      <p:bldP spid="12" grpId="0" animBg="1"/>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0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360652-749C-5C4E-86A0-7AAB2D262EC0}"/>
              </a:ext>
            </a:extLst>
          </p:cNvPr>
          <p:cNvSpPr/>
          <p:nvPr userDrawn="1"/>
        </p:nvSpPr>
        <p:spPr>
          <a:xfrm>
            <a:off x="0" y="-11113"/>
            <a:ext cx="12192000" cy="6858001"/>
          </a:xfrm>
          <a:prstGeom prst="rect">
            <a:avLst/>
          </a:prstGeom>
          <a:solidFill>
            <a:schemeClr val="accent2">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B8BCB934-C9C0-274A-AD0E-DDC63E3D25B5}"/>
              </a:ext>
            </a:extLst>
          </p:cNvPr>
          <p:cNvSpPr/>
          <p:nvPr userDrawn="1"/>
        </p:nvSpPr>
        <p:spPr>
          <a:xfrm>
            <a:off x="4979988" y="-11113"/>
            <a:ext cx="7212012" cy="6858001"/>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0" name="Text Placeholder 16">
            <a:extLst>
              <a:ext uri="{FF2B5EF4-FFF2-40B4-BE49-F238E27FC236}">
                <a16:creationId xmlns:a16="http://schemas.microsoft.com/office/drawing/2014/main" id="{411B2638-64F9-426C-A4BD-7D343BD7DB4F}"/>
              </a:ext>
            </a:extLst>
          </p:cNvPr>
          <p:cNvSpPr>
            <a:spLocks noGrp="1"/>
          </p:cNvSpPr>
          <p:nvPr>
            <p:ph type="body" sz="quarter" idx="16"/>
          </p:nvPr>
        </p:nvSpPr>
        <p:spPr>
          <a:xfrm>
            <a:off x="5395309" y="1837733"/>
            <a:ext cx="6237891" cy="4405412"/>
          </a:xfrm>
          <a:prstGeom prst="rect">
            <a:avLst/>
          </a:prstGeom>
        </p:spPr>
        <p:txBody>
          <a:bodyPr/>
          <a:lstStyle>
            <a:lvl1pPr marL="0" indent="0" algn="l">
              <a:buNone/>
              <a:defRPr sz="1480" baseline="0">
                <a:solidFill>
                  <a:schemeClr val="bg1"/>
                </a:solidFill>
                <a:latin typeface="+mn-lt"/>
                <a:cs typeface="Arial" panose="020B0604020202020204" pitchFamily="34" charset="0"/>
              </a:defRPr>
            </a:lvl1pPr>
          </a:lstStyle>
          <a:p>
            <a:pPr lvl="0"/>
            <a:r>
              <a:rPr lang="en-US"/>
              <a:t>Edit Master text styles</a:t>
            </a:r>
          </a:p>
        </p:txBody>
      </p:sp>
      <p:sp>
        <p:nvSpPr>
          <p:cNvPr id="9" name="Text Placeholder 16">
            <a:extLst>
              <a:ext uri="{FF2B5EF4-FFF2-40B4-BE49-F238E27FC236}">
                <a16:creationId xmlns:a16="http://schemas.microsoft.com/office/drawing/2014/main" id="{91C757D6-15D3-4D3A-BA3D-282F5145DFC8}"/>
              </a:ext>
            </a:extLst>
          </p:cNvPr>
          <p:cNvSpPr>
            <a:spLocks noGrp="1"/>
          </p:cNvSpPr>
          <p:nvPr>
            <p:ph type="body" sz="quarter" idx="13"/>
          </p:nvPr>
        </p:nvSpPr>
        <p:spPr>
          <a:xfrm>
            <a:off x="5391804" y="1522531"/>
            <a:ext cx="6213369" cy="272612"/>
          </a:xfrm>
          <a:prstGeom prst="rect">
            <a:avLst/>
          </a:prstGeom>
        </p:spPr>
        <p:txBody>
          <a:bodyPr/>
          <a:lstStyle>
            <a:lvl1pPr marL="0" indent="0" algn="l">
              <a:buNone/>
              <a:defRPr sz="1660" b="1" baseline="0">
                <a:solidFill>
                  <a:schemeClr val="bg1"/>
                </a:solidFill>
                <a:latin typeface="+mj-lt"/>
                <a:cs typeface="Arial" panose="020B0604020202020204" pitchFamily="34" charset="0"/>
              </a:defRPr>
            </a:lvl1pPr>
          </a:lstStyle>
          <a:p>
            <a:pPr lvl="0"/>
            <a:r>
              <a:rPr lang="en-US"/>
              <a:t>Edit Master text styles</a:t>
            </a:r>
          </a:p>
        </p:txBody>
      </p:sp>
      <p:sp>
        <p:nvSpPr>
          <p:cNvPr id="8" name="Title">
            <a:extLst>
              <a:ext uri="{FF2B5EF4-FFF2-40B4-BE49-F238E27FC236}">
                <a16:creationId xmlns:a16="http://schemas.microsoft.com/office/drawing/2014/main" id="{9BC05941-010E-4F7E-B39E-280E80F1AF81}"/>
              </a:ext>
            </a:extLst>
          </p:cNvPr>
          <p:cNvSpPr>
            <a:spLocks noGrp="1"/>
          </p:cNvSpPr>
          <p:nvPr>
            <p:ph type="title"/>
          </p:nvPr>
        </p:nvSpPr>
        <p:spPr>
          <a:xfrm>
            <a:off x="5395309" y="312576"/>
            <a:ext cx="6237891" cy="1106323"/>
          </a:xfrm>
          <a:prstGeom prst="rect">
            <a:avLst/>
          </a:prstGeom>
        </p:spPr>
        <p:txBody>
          <a:bodyPr/>
          <a:lstStyle>
            <a:lvl1pPr>
              <a:defRPr sz="3540" b="1">
                <a:solidFill>
                  <a:schemeClr val="bg1"/>
                </a:solidFill>
                <a:latin typeface="+mj-lt"/>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0608211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1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8A66FCE-FD8A-3C48-8BF2-18DBE0F8D201}"/>
              </a:ext>
            </a:extLst>
          </p:cNvPr>
          <p:cNvSpPr/>
          <p:nvPr userDrawn="1"/>
        </p:nvSpPr>
        <p:spPr>
          <a:xfrm>
            <a:off x="6350" y="0"/>
            <a:ext cx="12192000" cy="6858000"/>
          </a:xfrm>
          <a:prstGeom prst="rect">
            <a:avLst/>
          </a:prstGeom>
          <a:solidFill>
            <a:schemeClr val="accent2">
              <a:lumMod val="5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0" name="Text Placeholder 16">
            <a:extLst>
              <a:ext uri="{FF2B5EF4-FFF2-40B4-BE49-F238E27FC236}">
                <a16:creationId xmlns:a16="http://schemas.microsoft.com/office/drawing/2014/main" id="{7AB177C7-CD01-427C-80E9-021280FBE56D}"/>
              </a:ext>
            </a:extLst>
          </p:cNvPr>
          <p:cNvSpPr>
            <a:spLocks noGrp="1"/>
          </p:cNvSpPr>
          <p:nvPr>
            <p:ph type="body" sz="quarter" idx="16"/>
          </p:nvPr>
        </p:nvSpPr>
        <p:spPr>
          <a:xfrm>
            <a:off x="812796" y="3058510"/>
            <a:ext cx="10552384" cy="3418491"/>
          </a:xfrm>
          <a:prstGeom prst="rect">
            <a:avLst/>
          </a:prstGeom>
        </p:spPr>
        <p:txBody>
          <a:bodyPr/>
          <a:lstStyle>
            <a:lvl1pPr marL="0" indent="0" algn="ctr">
              <a:buNone/>
              <a:defRPr sz="1850" baseline="0">
                <a:solidFill>
                  <a:schemeClr val="bg1"/>
                </a:solidFill>
                <a:latin typeface="+mn-lt"/>
                <a:cs typeface="Arial" panose="020B0604020202020204" pitchFamily="34" charset="0"/>
              </a:defRPr>
            </a:lvl1pPr>
          </a:lstStyle>
          <a:p>
            <a:pPr lvl="0"/>
            <a:r>
              <a:rPr lang="en-US"/>
              <a:t>Edit Master text styles</a:t>
            </a:r>
          </a:p>
        </p:txBody>
      </p:sp>
      <p:sp>
        <p:nvSpPr>
          <p:cNvPr id="9" name="Text Placeholder 16">
            <a:extLst>
              <a:ext uri="{FF2B5EF4-FFF2-40B4-BE49-F238E27FC236}">
                <a16:creationId xmlns:a16="http://schemas.microsoft.com/office/drawing/2014/main" id="{7D818375-6E3D-4FAF-8CCC-6C3F2760DD5E}"/>
              </a:ext>
            </a:extLst>
          </p:cNvPr>
          <p:cNvSpPr>
            <a:spLocks noGrp="1"/>
          </p:cNvSpPr>
          <p:nvPr>
            <p:ph type="body" sz="quarter" idx="13"/>
          </p:nvPr>
        </p:nvSpPr>
        <p:spPr>
          <a:xfrm>
            <a:off x="700691" y="2326142"/>
            <a:ext cx="10804632" cy="375015"/>
          </a:xfrm>
          <a:prstGeom prst="rect">
            <a:avLst/>
          </a:prstGeom>
        </p:spPr>
        <p:txBody>
          <a:bodyPr/>
          <a:lstStyle>
            <a:lvl1pPr marL="0" indent="0" algn="ctr">
              <a:buNone/>
              <a:defRPr sz="2030" b="1" baseline="0">
                <a:solidFill>
                  <a:schemeClr val="bg1"/>
                </a:solidFill>
                <a:latin typeface="+mj-lt"/>
                <a:cs typeface="Arial" panose="020B0604020202020204" pitchFamily="34" charset="0"/>
              </a:defRPr>
            </a:lvl1pPr>
          </a:lstStyle>
          <a:p>
            <a:pPr lvl="0"/>
            <a:r>
              <a:rPr lang="en-US"/>
              <a:t>Edit Master text styles</a:t>
            </a:r>
          </a:p>
        </p:txBody>
      </p:sp>
      <p:sp>
        <p:nvSpPr>
          <p:cNvPr id="6" name="Top Border">
            <a:extLst>
              <a:ext uri="{FF2B5EF4-FFF2-40B4-BE49-F238E27FC236}">
                <a16:creationId xmlns:a16="http://schemas.microsoft.com/office/drawing/2014/main" id="{041139D6-6D7C-A84E-A6BA-9787360B73A7}"/>
              </a:ext>
            </a:extLst>
          </p:cNvPr>
          <p:cNvSpPr/>
          <p:nvPr userDrawn="1"/>
        </p:nvSpPr>
        <p:spPr>
          <a:xfrm>
            <a:off x="508000" y="374650"/>
            <a:ext cx="11125200" cy="141287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Title">
            <a:extLst>
              <a:ext uri="{FF2B5EF4-FFF2-40B4-BE49-F238E27FC236}">
                <a16:creationId xmlns:a16="http://schemas.microsoft.com/office/drawing/2014/main" id="{014694A9-83FD-4711-8C10-1CD3B47DD71A}"/>
              </a:ext>
            </a:extLst>
          </p:cNvPr>
          <p:cNvSpPr>
            <a:spLocks noGrp="1"/>
          </p:cNvSpPr>
          <p:nvPr>
            <p:ph type="title"/>
          </p:nvPr>
        </p:nvSpPr>
        <p:spPr>
          <a:xfrm>
            <a:off x="838200" y="817069"/>
            <a:ext cx="10515600" cy="601827"/>
          </a:xfrm>
          <a:prstGeom prst="rect">
            <a:avLst/>
          </a:prstGeom>
        </p:spPr>
        <p:txBody>
          <a:bodyPr/>
          <a:lstStyle>
            <a:lvl1pPr algn="ctr">
              <a:defRPr sz="3835">
                <a:solidFill>
                  <a:schemeClr val="bg1"/>
                </a:solidFill>
                <a:latin typeface="+mj-lt"/>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907572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888B1B8-5F6B-7A4F-AD41-AF95861ADEA7}"/>
              </a:ext>
            </a:extLst>
          </p:cNvPr>
          <p:cNvSpPr/>
          <p:nvPr userDrawn="1"/>
        </p:nvSpPr>
        <p:spPr>
          <a:xfrm>
            <a:off x="0" y="0"/>
            <a:ext cx="12192000" cy="6858000"/>
          </a:xfrm>
          <a:prstGeom prst="rect">
            <a:avLst/>
          </a:prstGeom>
          <a:solidFill>
            <a:schemeClr val="accent2">
              <a:lumMod val="5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8" name="Rectangle 17">
            <a:extLst>
              <a:ext uri="{FF2B5EF4-FFF2-40B4-BE49-F238E27FC236}">
                <a16:creationId xmlns:a16="http://schemas.microsoft.com/office/drawing/2014/main" id="{F4BB8E5D-69EE-5E42-ADD2-B19EC7D9291B}"/>
              </a:ext>
            </a:extLst>
          </p:cNvPr>
          <p:cNvSpPr/>
          <p:nvPr userDrawn="1"/>
        </p:nvSpPr>
        <p:spPr>
          <a:xfrm>
            <a:off x="508000" y="393700"/>
            <a:ext cx="11207750" cy="611187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6" name="Text Placeholder 16">
            <a:extLst>
              <a:ext uri="{FF2B5EF4-FFF2-40B4-BE49-F238E27FC236}">
                <a16:creationId xmlns:a16="http://schemas.microsoft.com/office/drawing/2014/main" id="{7CCF5692-3994-4A97-AA9E-AC65D66D96A2}"/>
              </a:ext>
            </a:extLst>
          </p:cNvPr>
          <p:cNvSpPr>
            <a:spLocks noGrp="1"/>
          </p:cNvSpPr>
          <p:nvPr>
            <p:ph type="body" sz="quarter" idx="20"/>
          </p:nvPr>
        </p:nvSpPr>
        <p:spPr>
          <a:xfrm>
            <a:off x="693683" y="5684695"/>
            <a:ext cx="10804632" cy="375015"/>
          </a:xfrm>
          <a:prstGeom prst="rect">
            <a:avLst/>
          </a:prstGeom>
        </p:spPr>
        <p:txBody>
          <a:bodyPr/>
          <a:lstStyle>
            <a:lvl1pPr marL="0" indent="0" algn="ctr">
              <a:buNone/>
              <a:defRPr sz="2030" b="1" i="1" baseline="0">
                <a:solidFill>
                  <a:schemeClr val="bg1"/>
                </a:solidFill>
                <a:latin typeface="+mn-lt"/>
                <a:cs typeface="Arial" panose="020B0604020202020204" pitchFamily="34" charset="0"/>
              </a:defRPr>
            </a:lvl1pPr>
          </a:lstStyle>
          <a:p>
            <a:pPr lvl="0"/>
            <a:r>
              <a:rPr lang="en-US"/>
              <a:t>Edit Master text styles</a:t>
            </a:r>
          </a:p>
        </p:txBody>
      </p:sp>
      <p:sp>
        <p:nvSpPr>
          <p:cNvPr id="15" name="Text Placeholder 16">
            <a:extLst>
              <a:ext uri="{FF2B5EF4-FFF2-40B4-BE49-F238E27FC236}">
                <a16:creationId xmlns:a16="http://schemas.microsoft.com/office/drawing/2014/main" id="{1E3F3A0F-E2B7-4E57-BCA5-A26FD808E2B9}"/>
              </a:ext>
            </a:extLst>
          </p:cNvPr>
          <p:cNvSpPr>
            <a:spLocks noGrp="1"/>
          </p:cNvSpPr>
          <p:nvPr>
            <p:ph type="body" sz="quarter" idx="19"/>
          </p:nvPr>
        </p:nvSpPr>
        <p:spPr>
          <a:xfrm>
            <a:off x="693683" y="5130675"/>
            <a:ext cx="10804632" cy="375015"/>
          </a:xfrm>
          <a:prstGeom prst="rect">
            <a:avLst/>
          </a:prstGeom>
        </p:spPr>
        <p:txBody>
          <a:bodyPr/>
          <a:lstStyle>
            <a:lvl1pPr marL="0" indent="0" algn="ctr">
              <a:buNone/>
              <a:defRPr sz="2030" b="1" i="1" baseline="0">
                <a:solidFill>
                  <a:schemeClr val="bg1"/>
                </a:solidFill>
                <a:latin typeface="+mn-lt"/>
                <a:cs typeface="Arial" panose="020B0604020202020204" pitchFamily="34" charset="0"/>
              </a:defRPr>
            </a:lvl1pPr>
          </a:lstStyle>
          <a:p>
            <a:pPr lvl="0"/>
            <a:r>
              <a:rPr lang="en-US"/>
              <a:t>Edit Master text styles</a:t>
            </a:r>
          </a:p>
        </p:txBody>
      </p:sp>
      <p:sp>
        <p:nvSpPr>
          <p:cNvPr id="14" name="Text Placeholder 16">
            <a:extLst>
              <a:ext uri="{FF2B5EF4-FFF2-40B4-BE49-F238E27FC236}">
                <a16:creationId xmlns:a16="http://schemas.microsoft.com/office/drawing/2014/main" id="{4F704EFB-466E-4966-BA24-F8EB58310C24}"/>
              </a:ext>
            </a:extLst>
          </p:cNvPr>
          <p:cNvSpPr>
            <a:spLocks noGrp="1"/>
          </p:cNvSpPr>
          <p:nvPr>
            <p:ph type="body" sz="quarter" idx="18"/>
          </p:nvPr>
        </p:nvSpPr>
        <p:spPr>
          <a:xfrm>
            <a:off x="693683" y="4591719"/>
            <a:ext cx="10804632" cy="375015"/>
          </a:xfrm>
          <a:prstGeom prst="rect">
            <a:avLst/>
          </a:prstGeom>
        </p:spPr>
        <p:txBody>
          <a:bodyPr/>
          <a:lstStyle>
            <a:lvl1pPr marL="0" indent="0" algn="ctr">
              <a:buNone/>
              <a:defRPr sz="2030" b="1" i="1" baseline="0">
                <a:solidFill>
                  <a:schemeClr val="bg1"/>
                </a:solidFill>
                <a:latin typeface="+mn-lt"/>
                <a:cs typeface="Arial" panose="020B0604020202020204" pitchFamily="34" charset="0"/>
              </a:defRPr>
            </a:lvl1pPr>
          </a:lstStyle>
          <a:p>
            <a:pPr lvl="0"/>
            <a:r>
              <a:rPr lang="en-US"/>
              <a:t>Edit Master text styles</a:t>
            </a:r>
          </a:p>
        </p:txBody>
      </p:sp>
      <p:sp>
        <p:nvSpPr>
          <p:cNvPr id="13" name="Text Placeholder 16">
            <a:extLst>
              <a:ext uri="{FF2B5EF4-FFF2-40B4-BE49-F238E27FC236}">
                <a16:creationId xmlns:a16="http://schemas.microsoft.com/office/drawing/2014/main" id="{D2D43D67-C124-4FA6-A378-D4D42502A672}"/>
              </a:ext>
            </a:extLst>
          </p:cNvPr>
          <p:cNvSpPr>
            <a:spLocks noGrp="1"/>
          </p:cNvSpPr>
          <p:nvPr>
            <p:ph type="body" sz="quarter" idx="17"/>
          </p:nvPr>
        </p:nvSpPr>
        <p:spPr>
          <a:xfrm>
            <a:off x="693683" y="4031743"/>
            <a:ext cx="10804632" cy="375015"/>
          </a:xfrm>
          <a:prstGeom prst="rect">
            <a:avLst/>
          </a:prstGeom>
        </p:spPr>
        <p:txBody>
          <a:bodyPr/>
          <a:lstStyle>
            <a:lvl1pPr marL="0" indent="0" algn="ctr">
              <a:buNone/>
              <a:defRPr sz="2030" b="1" i="1" baseline="0">
                <a:solidFill>
                  <a:schemeClr val="bg1"/>
                </a:solidFill>
                <a:latin typeface="+mn-lt"/>
                <a:cs typeface="Arial" panose="020B0604020202020204" pitchFamily="34" charset="0"/>
              </a:defRPr>
            </a:lvl1pPr>
          </a:lstStyle>
          <a:p>
            <a:pPr lvl="0"/>
            <a:r>
              <a:rPr lang="en-US"/>
              <a:t>Edit Master text styles</a:t>
            </a:r>
          </a:p>
        </p:txBody>
      </p:sp>
      <p:sp>
        <p:nvSpPr>
          <p:cNvPr id="12" name="Text Placeholder 16">
            <a:extLst>
              <a:ext uri="{FF2B5EF4-FFF2-40B4-BE49-F238E27FC236}">
                <a16:creationId xmlns:a16="http://schemas.microsoft.com/office/drawing/2014/main" id="{79E73BD0-2C4B-4168-9DBA-6C6683487E9F}"/>
              </a:ext>
            </a:extLst>
          </p:cNvPr>
          <p:cNvSpPr>
            <a:spLocks noGrp="1"/>
          </p:cNvSpPr>
          <p:nvPr>
            <p:ph type="body" sz="quarter" idx="16"/>
          </p:nvPr>
        </p:nvSpPr>
        <p:spPr>
          <a:xfrm>
            <a:off x="693683" y="3510020"/>
            <a:ext cx="10804632" cy="375015"/>
          </a:xfrm>
          <a:prstGeom prst="rect">
            <a:avLst/>
          </a:prstGeom>
        </p:spPr>
        <p:txBody>
          <a:bodyPr/>
          <a:lstStyle>
            <a:lvl1pPr marL="0" indent="0" algn="ctr">
              <a:buNone/>
              <a:defRPr sz="2030" b="1" i="1" baseline="0">
                <a:solidFill>
                  <a:schemeClr val="bg1"/>
                </a:solidFill>
                <a:latin typeface="+mn-lt"/>
                <a:cs typeface="Arial" panose="020B0604020202020204" pitchFamily="34" charset="0"/>
              </a:defRPr>
            </a:lvl1pPr>
          </a:lstStyle>
          <a:p>
            <a:pPr lvl="0"/>
            <a:r>
              <a:rPr lang="en-US"/>
              <a:t>Edit Master text styles</a:t>
            </a:r>
          </a:p>
        </p:txBody>
      </p:sp>
      <p:sp>
        <p:nvSpPr>
          <p:cNvPr id="11" name="Text Placeholder 16">
            <a:extLst>
              <a:ext uri="{FF2B5EF4-FFF2-40B4-BE49-F238E27FC236}">
                <a16:creationId xmlns:a16="http://schemas.microsoft.com/office/drawing/2014/main" id="{122EBA92-F266-4671-81AC-5665E3636794}"/>
              </a:ext>
            </a:extLst>
          </p:cNvPr>
          <p:cNvSpPr>
            <a:spLocks noGrp="1"/>
          </p:cNvSpPr>
          <p:nvPr>
            <p:ph type="body" sz="quarter" idx="15"/>
          </p:nvPr>
        </p:nvSpPr>
        <p:spPr>
          <a:xfrm>
            <a:off x="693683" y="2947717"/>
            <a:ext cx="10804632" cy="375015"/>
          </a:xfrm>
          <a:prstGeom prst="rect">
            <a:avLst/>
          </a:prstGeom>
        </p:spPr>
        <p:txBody>
          <a:bodyPr/>
          <a:lstStyle>
            <a:lvl1pPr marL="0" indent="0" algn="ctr">
              <a:buNone/>
              <a:defRPr sz="2030" b="1" i="1" baseline="0">
                <a:solidFill>
                  <a:schemeClr val="bg1"/>
                </a:solidFill>
                <a:latin typeface="+mn-lt"/>
                <a:cs typeface="Arial" panose="020B0604020202020204" pitchFamily="34" charset="0"/>
              </a:defRPr>
            </a:lvl1pPr>
          </a:lstStyle>
          <a:p>
            <a:pPr lvl="0"/>
            <a:r>
              <a:rPr lang="en-US"/>
              <a:t>Edit Master text styles</a:t>
            </a:r>
          </a:p>
        </p:txBody>
      </p:sp>
      <p:sp>
        <p:nvSpPr>
          <p:cNvPr id="10" name="Text Placeholder 16">
            <a:extLst>
              <a:ext uri="{FF2B5EF4-FFF2-40B4-BE49-F238E27FC236}">
                <a16:creationId xmlns:a16="http://schemas.microsoft.com/office/drawing/2014/main" id="{F628AAEF-CED0-4685-A40A-BC28FA875852}"/>
              </a:ext>
            </a:extLst>
          </p:cNvPr>
          <p:cNvSpPr>
            <a:spLocks noGrp="1"/>
          </p:cNvSpPr>
          <p:nvPr>
            <p:ph type="body" sz="quarter" idx="14"/>
          </p:nvPr>
        </p:nvSpPr>
        <p:spPr>
          <a:xfrm>
            <a:off x="693684" y="2425994"/>
            <a:ext cx="10804632" cy="375015"/>
          </a:xfrm>
          <a:prstGeom prst="rect">
            <a:avLst/>
          </a:prstGeom>
        </p:spPr>
        <p:txBody>
          <a:bodyPr/>
          <a:lstStyle>
            <a:lvl1pPr marL="0" indent="0" algn="ctr">
              <a:buNone/>
              <a:defRPr sz="2030" b="1" i="1" baseline="0">
                <a:solidFill>
                  <a:schemeClr val="bg1"/>
                </a:solidFill>
                <a:latin typeface="+mn-lt"/>
                <a:cs typeface="Arial" panose="020B0604020202020204" pitchFamily="34" charset="0"/>
              </a:defRPr>
            </a:lvl1pPr>
          </a:lstStyle>
          <a:p>
            <a:pPr lvl="0"/>
            <a:r>
              <a:rPr lang="en-US"/>
              <a:t>Edit Master text styles</a:t>
            </a:r>
          </a:p>
        </p:txBody>
      </p:sp>
      <p:sp>
        <p:nvSpPr>
          <p:cNvPr id="9" name="Text Placeholder 16">
            <a:extLst>
              <a:ext uri="{FF2B5EF4-FFF2-40B4-BE49-F238E27FC236}">
                <a16:creationId xmlns:a16="http://schemas.microsoft.com/office/drawing/2014/main" id="{D354ECF3-D486-4827-B0C3-25EF2AD7787D}"/>
              </a:ext>
            </a:extLst>
          </p:cNvPr>
          <p:cNvSpPr>
            <a:spLocks noGrp="1"/>
          </p:cNvSpPr>
          <p:nvPr>
            <p:ph type="body" sz="quarter" idx="13"/>
          </p:nvPr>
        </p:nvSpPr>
        <p:spPr>
          <a:xfrm>
            <a:off x="700691" y="1863691"/>
            <a:ext cx="10804632" cy="375015"/>
          </a:xfrm>
          <a:prstGeom prst="rect">
            <a:avLst/>
          </a:prstGeom>
        </p:spPr>
        <p:txBody>
          <a:bodyPr/>
          <a:lstStyle>
            <a:lvl1pPr marL="0" indent="0" algn="ctr">
              <a:buNone/>
              <a:defRPr sz="2030" b="1" i="1" baseline="0">
                <a:solidFill>
                  <a:schemeClr val="bg1"/>
                </a:solidFill>
                <a:latin typeface="+mn-lt"/>
                <a:cs typeface="Arial" panose="020B0604020202020204" pitchFamily="34" charset="0"/>
              </a:defRPr>
            </a:lvl1pPr>
          </a:lstStyle>
          <a:p>
            <a:pPr lvl="0"/>
            <a:r>
              <a:rPr lang="en-US"/>
              <a:t>Edit Master text styles</a:t>
            </a:r>
          </a:p>
        </p:txBody>
      </p:sp>
      <p:sp>
        <p:nvSpPr>
          <p:cNvPr id="8" name="Title">
            <a:extLst>
              <a:ext uri="{FF2B5EF4-FFF2-40B4-BE49-F238E27FC236}">
                <a16:creationId xmlns:a16="http://schemas.microsoft.com/office/drawing/2014/main" id="{1A20CEFC-4F55-4173-AC81-F51B72620824}"/>
              </a:ext>
            </a:extLst>
          </p:cNvPr>
          <p:cNvSpPr>
            <a:spLocks noGrp="1"/>
          </p:cNvSpPr>
          <p:nvPr>
            <p:ph type="title"/>
          </p:nvPr>
        </p:nvSpPr>
        <p:spPr>
          <a:xfrm>
            <a:off x="838200" y="838087"/>
            <a:ext cx="10515600" cy="664890"/>
          </a:xfrm>
          <a:prstGeom prst="rect">
            <a:avLst/>
          </a:prstGeom>
        </p:spPr>
        <p:txBody>
          <a:bodyPr/>
          <a:lstStyle>
            <a:lvl1pPr algn="ctr">
              <a:defRPr sz="4280">
                <a:solidFill>
                  <a:schemeClr val="bg1"/>
                </a:solidFill>
                <a:latin typeface="+mj-lt"/>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91497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C4BEF77-7780-AD4C-9308-07C27DC0409C}"/>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7" name="Flowchart: Process 9">
            <a:extLst>
              <a:ext uri="{FF2B5EF4-FFF2-40B4-BE49-F238E27FC236}">
                <a16:creationId xmlns:a16="http://schemas.microsoft.com/office/drawing/2014/main" id="{E88D893D-B71D-3C4A-9465-E8586CA30DFB}"/>
              </a:ext>
            </a:extLst>
          </p:cNvPr>
          <p:cNvSpPr/>
          <p:nvPr userDrawn="1"/>
        </p:nvSpPr>
        <p:spPr>
          <a:xfrm>
            <a:off x="508000" y="5867400"/>
            <a:ext cx="11180763" cy="609600"/>
          </a:xfrm>
          <a:prstGeom prst="flowChartProcess">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8" name="Text Placeholder 16">
            <a:extLst>
              <a:ext uri="{FF2B5EF4-FFF2-40B4-BE49-F238E27FC236}">
                <a16:creationId xmlns:a16="http://schemas.microsoft.com/office/drawing/2014/main" id="{6DBC4110-17E4-42FE-92FF-C7672A1E5707}"/>
              </a:ext>
            </a:extLst>
          </p:cNvPr>
          <p:cNvSpPr>
            <a:spLocks noGrp="1"/>
          </p:cNvSpPr>
          <p:nvPr>
            <p:ph type="body" sz="quarter" idx="22"/>
          </p:nvPr>
        </p:nvSpPr>
        <p:spPr>
          <a:xfrm>
            <a:off x="1401376" y="6017534"/>
            <a:ext cx="10075913" cy="368672"/>
          </a:xfrm>
          <a:prstGeom prst="rect">
            <a:avLst/>
          </a:prstGeom>
        </p:spPr>
        <p:txBody>
          <a:bodyPr/>
          <a:lstStyle>
            <a:lvl1pPr marL="0" indent="0" algn="l">
              <a:buNone/>
              <a:defRPr sz="2030" baseline="0">
                <a:solidFill>
                  <a:schemeClr val="bg1"/>
                </a:solidFill>
                <a:latin typeface="+mn-lt"/>
                <a:cs typeface="Arial" panose="020B0604020202020204" pitchFamily="34" charset="0"/>
              </a:defRPr>
            </a:lvl1pPr>
          </a:lstStyle>
          <a:p>
            <a:pPr lvl="0"/>
            <a:r>
              <a:rPr lang="en-US"/>
              <a:t>Edit Master text styles</a:t>
            </a:r>
          </a:p>
        </p:txBody>
      </p:sp>
      <p:sp>
        <p:nvSpPr>
          <p:cNvPr id="32" name="Rectangle 31">
            <a:extLst>
              <a:ext uri="{FF2B5EF4-FFF2-40B4-BE49-F238E27FC236}">
                <a16:creationId xmlns:a16="http://schemas.microsoft.com/office/drawing/2014/main" id="{339C6E25-3E69-DD40-B598-3D12AA0217A4}"/>
              </a:ext>
            </a:extLst>
          </p:cNvPr>
          <p:cNvSpPr/>
          <p:nvPr userDrawn="1"/>
        </p:nvSpPr>
        <p:spPr>
          <a:xfrm>
            <a:off x="560388" y="5921375"/>
            <a:ext cx="673100" cy="496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030" b="1" dirty="0">
                <a:solidFill>
                  <a:schemeClr val="tx1"/>
                </a:solidFill>
                <a:cs typeface="Arial" panose="020B0604020202020204" pitchFamily="34" charset="0"/>
              </a:rPr>
              <a:t>07</a:t>
            </a:r>
          </a:p>
        </p:txBody>
      </p:sp>
      <p:sp>
        <p:nvSpPr>
          <p:cNvPr id="16" name="Flowchart: Process 8">
            <a:extLst>
              <a:ext uri="{FF2B5EF4-FFF2-40B4-BE49-F238E27FC236}">
                <a16:creationId xmlns:a16="http://schemas.microsoft.com/office/drawing/2014/main" id="{23290977-D381-BC41-9397-E70A7ED65ACD}"/>
              </a:ext>
            </a:extLst>
          </p:cNvPr>
          <p:cNvSpPr/>
          <p:nvPr userDrawn="1"/>
        </p:nvSpPr>
        <p:spPr>
          <a:xfrm>
            <a:off x="508000" y="5157788"/>
            <a:ext cx="11180763" cy="609600"/>
          </a:xfrm>
          <a:prstGeom prst="flowChartProcess">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7" name="Text Placeholder 16">
            <a:extLst>
              <a:ext uri="{FF2B5EF4-FFF2-40B4-BE49-F238E27FC236}">
                <a16:creationId xmlns:a16="http://schemas.microsoft.com/office/drawing/2014/main" id="{7060591F-8C00-4856-949A-626C417A9FEF}"/>
              </a:ext>
            </a:extLst>
          </p:cNvPr>
          <p:cNvSpPr>
            <a:spLocks noGrp="1"/>
          </p:cNvSpPr>
          <p:nvPr>
            <p:ph type="body" sz="quarter" idx="21"/>
          </p:nvPr>
        </p:nvSpPr>
        <p:spPr>
          <a:xfrm>
            <a:off x="1401377" y="5291982"/>
            <a:ext cx="10075913" cy="368672"/>
          </a:xfrm>
          <a:prstGeom prst="rect">
            <a:avLst/>
          </a:prstGeom>
        </p:spPr>
        <p:txBody>
          <a:bodyPr/>
          <a:lstStyle>
            <a:lvl1pPr marL="0" indent="0" algn="l">
              <a:buNone/>
              <a:defRPr sz="2030" baseline="0">
                <a:solidFill>
                  <a:schemeClr val="bg1"/>
                </a:solidFill>
                <a:latin typeface="+mn-lt"/>
                <a:cs typeface="Arial" panose="020B0604020202020204" pitchFamily="34" charset="0"/>
              </a:defRPr>
            </a:lvl1pPr>
          </a:lstStyle>
          <a:p>
            <a:pPr lvl="0"/>
            <a:r>
              <a:rPr lang="en-US"/>
              <a:t>Edit Master text styles</a:t>
            </a:r>
          </a:p>
        </p:txBody>
      </p:sp>
      <p:sp>
        <p:nvSpPr>
          <p:cNvPr id="31" name="Rectangle 30">
            <a:extLst>
              <a:ext uri="{FF2B5EF4-FFF2-40B4-BE49-F238E27FC236}">
                <a16:creationId xmlns:a16="http://schemas.microsoft.com/office/drawing/2014/main" id="{D263E718-F110-794B-A7D3-E69C97EFDE49}"/>
              </a:ext>
            </a:extLst>
          </p:cNvPr>
          <p:cNvSpPr/>
          <p:nvPr userDrawn="1"/>
        </p:nvSpPr>
        <p:spPr>
          <a:xfrm>
            <a:off x="560388" y="5213350"/>
            <a:ext cx="673100" cy="496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030" b="1" dirty="0">
                <a:solidFill>
                  <a:schemeClr val="tx1"/>
                </a:solidFill>
                <a:cs typeface="Arial" panose="020B0604020202020204" pitchFamily="34" charset="0"/>
              </a:rPr>
              <a:t>06</a:t>
            </a:r>
          </a:p>
        </p:txBody>
      </p:sp>
      <p:sp>
        <p:nvSpPr>
          <p:cNvPr id="15" name="Flowchart: Process 7">
            <a:extLst>
              <a:ext uri="{FF2B5EF4-FFF2-40B4-BE49-F238E27FC236}">
                <a16:creationId xmlns:a16="http://schemas.microsoft.com/office/drawing/2014/main" id="{D6E418AC-A265-324C-A706-9CBFFA857F2B}"/>
              </a:ext>
            </a:extLst>
          </p:cNvPr>
          <p:cNvSpPr/>
          <p:nvPr userDrawn="1"/>
        </p:nvSpPr>
        <p:spPr>
          <a:xfrm>
            <a:off x="508000" y="4443413"/>
            <a:ext cx="11180763" cy="609600"/>
          </a:xfrm>
          <a:prstGeom prst="flowChartProcess">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6" name="Text Placeholder 16">
            <a:extLst>
              <a:ext uri="{FF2B5EF4-FFF2-40B4-BE49-F238E27FC236}">
                <a16:creationId xmlns:a16="http://schemas.microsoft.com/office/drawing/2014/main" id="{BA309207-69FE-4864-A995-AA55029E15F6}"/>
              </a:ext>
            </a:extLst>
          </p:cNvPr>
          <p:cNvSpPr>
            <a:spLocks noGrp="1"/>
          </p:cNvSpPr>
          <p:nvPr>
            <p:ph type="body" sz="quarter" idx="20"/>
          </p:nvPr>
        </p:nvSpPr>
        <p:spPr>
          <a:xfrm>
            <a:off x="1401377" y="4577634"/>
            <a:ext cx="10075913" cy="368672"/>
          </a:xfrm>
          <a:prstGeom prst="rect">
            <a:avLst/>
          </a:prstGeom>
        </p:spPr>
        <p:txBody>
          <a:bodyPr/>
          <a:lstStyle>
            <a:lvl1pPr marL="0" indent="0" algn="l">
              <a:buNone/>
              <a:defRPr sz="2030" baseline="0">
                <a:solidFill>
                  <a:schemeClr val="bg1"/>
                </a:solidFill>
                <a:latin typeface="+mn-lt"/>
                <a:cs typeface="Arial" panose="020B0604020202020204" pitchFamily="34" charset="0"/>
              </a:defRPr>
            </a:lvl1pPr>
          </a:lstStyle>
          <a:p>
            <a:pPr lvl="0"/>
            <a:r>
              <a:rPr lang="en-US"/>
              <a:t>Edit Master text styles</a:t>
            </a:r>
          </a:p>
        </p:txBody>
      </p:sp>
      <p:sp>
        <p:nvSpPr>
          <p:cNvPr id="30" name="Rectangle 29">
            <a:extLst>
              <a:ext uri="{FF2B5EF4-FFF2-40B4-BE49-F238E27FC236}">
                <a16:creationId xmlns:a16="http://schemas.microsoft.com/office/drawing/2014/main" id="{461748FC-90A4-AC4B-8F74-E3CCC74DC3EB}"/>
              </a:ext>
            </a:extLst>
          </p:cNvPr>
          <p:cNvSpPr/>
          <p:nvPr userDrawn="1"/>
        </p:nvSpPr>
        <p:spPr>
          <a:xfrm>
            <a:off x="560388" y="4502150"/>
            <a:ext cx="673100" cy="496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030" b="1" dirty="0">
                <a:solidFill>
                  <a:schemeClr val="tx1"/>
                </a:solidFill>
                <a:cs typeface="Arial" panose="020B0604020202020204" pitchFamily="34" charset="0"/>
              </a:rPr>
              <a:t>05</a:t>
            </a:r>
          </a:p>
        </p:txBody>
      </p:sp>
      <p:sp>
        <p:nvSpPr>
          <p:cNvPr id="14" name="Flowchart: Process 6">
            <a:extLst>
              <a:ext uri="{FF2B5EF4-FFF2-40B4-BE49-F238E27FC236}">
                <a16:creationId xmlns:a16="http://schemas.microsoft.com/office/drawing/2014/main" id="{8CDE3B74-FBEB-E945-92E7-3EA6EB662893}"/>
              </a:ext>
            </a:extLst>
          </p:cNvPr>
          <p:cNvSpPr/>
          <p:nvPr userDrawn="1"/>
        </p:nvSpPr>
        <p:spPr>
          <a:xfrm>
            <a:off x="508000" y="3730625"/>
            <a:ext cx="11180763" cy="609600"/>
          </a:xfrm>
          <a:prstGeom prst="flowChartProcess">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5" name="Text Placeholder 16">
            <a:extLst>
              <a:ext uri="{FF2B5EF4-FFF2-40B4-BE49-F238E27FC236}">
                <a16:creationId xmlns:a16="http://schemas.microsoft.com/office/drawing/2014/main" id="{1FD755AC-4B24-4A41-8AD5-C9C2A8548A17}"/>
              </a:ext>
            </a:extLst>
          </p:cNvPr>
          <p:cNvSpPr>
            <a:spLocks noGrp="1"/>
          </p:cNvSpPr>
          <p:nvPr>
            <p:ph type="body" sz="quarter" idx="19"/>
          </p:nvPr>
        </p:nvSpPr>
        <p:spPr>
          <a:xfrm>
            <a:off x="1401378" y="3868736"/>
            <a:ext cx="10075913" cy="368672"/>
          </a:xfrm>
          <a:prstGeom prst="rect">
            <a:avLst/>
          </a:prstGeom>
        </p:spPr>
        <p:txBody>
          <a:bodyPr/>
          <a:lstStyle>
            <a:lvl1pPr marL="0" indent="0" algn="l">
              <a:buNone/>
              <a:defRPr sz="2030" baseline="0">
                <a:solidFill>
                  <a:schemeClr val="bg1"/>
                </a:solidFill>
                <a:latin typeface="+mn-lt"/>
                <a:cs typeface="Arial" panose="020B0604020202020204" pitchFamily="34" charset="0"/>
              </a:defRPr>
            </a:lvl1pPr>
          </a:lstStyle>
          <a:p>
            <a:pPr lvl="0"/>
            <a:r>
              <a:rPr lang="en-US"/>
              <a:t>Edit Master text styles</a:t>
            </a:r>
          </a:p>
        </p:txBody>
      </p:sp>
      <p:sp>
        <p:nvSpPr>
          <p:cNvPr id="29" name="Rectangle 28">
            <a:extLst>
              <a:ext uri="{FF2B5EF4-FFF2-40B4-BE49-F238E27FC236}">
                <a16:creationId xmlns:a16="http://schemas.microsoft.com/office/drawing/2014/main" id="{11F85EE5-154E-8745-AA1C-4AAD19C88B01}"/>
              </a:ext>
            </a:extLst>
          </p:cNvPr>
          <p:cNvSpPr/>
          <p:nvPr userDrawn="1"/>
        </p:nvSpPr>
        <p:spPr>
          <a:xfrm>
            <a:off x="560388" y="3783013"/>
            <a:ext cx="673100" cy="4968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030" b="1" dirty="0">
                <a:solidFill>
                  <a:schemeClr val="tx1"/>
                </a:solidFill>
                <a:cs typeface="Arial" panose="020B0604020202020204" pitchFamily="34" charset="0"/>
              </a:rPr>
              <a:t>04</a:t>
            </a:r>
          </a:p>
        </p:txBody>
      </p:sp>
      <p:sp>
        <p:nvSpPr>
          <p:cNvPr id="13" name="Flowchart: Process 5">
            <a:extLst>
              <a:ext uri="{FF2B5EF4-FFF2-40B4-BE49-F238E27FC236}">
                <a16:creationId xmlns:a16="http://schemas.microsoft.com/office/drawing/2014/main" id="{B08F3D9D-F5E0-0346-B15E-50B3EC208321}"/>
              </a:ext>
            </a:extLst>
          </p:cNvPr>
          <p:cNvSpPr/>
          <p:nvPr userDrawn="1"/>
        </p:nvSpPr>
        <p:spPr>
          <a:xfrm>
            <a:off x="508000" y="3016250"/>
            <a:ext cx="11180763" cy="609600"/>
          </a:xfrm>
          <a:prstGeom prst="flowChartProcess">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4" name="Text Placeholder 16">
            <a:extLst>
              <a:ext uri="{FF2B5EF4-FFF2-40B4-BE49-F238E27FC236}">
                <a16:creationId xmlns:a16="http://schemas.microsoft.com/office/drawing/2014/main" id="{59675458-B7E4-4972-A9B0-4B0D849BFC4A}"/>
              </a:ext>
            </a:extLst>
          </p:cNvPr>
          <p:cNvSpPr>
            <a:spLocks noGrp="1"/>
          </p:cNvSpPr>
          <p:nvPr>
            <p:ph type="body" sz="quarter" idx="18"/>
          </p:nvPr>
        </p:nvSpPr>
        <p:spPr>
          <a:xfrm>
            <a:off x="1401380" y="3157091"/>
            <a:ext cx="10075913" cy="368672"/>
          </a:xfrm>
          <a:prstGeom prst="rect">
            <a:avLst/>
          </a:prstGeom>
        </p:spPr>
        <p:txBody>
          <a:bodyPr/>
          <a:lstStyle>
            <a:lvl1pPr marL="0" indent="0" algn="l">
              <a:buNone/>
              <a:defRPr sz="2030" baseline="0">
                <a:solidFill>
                  <a:schemeClr val="bg1"/>
                </a:solidFill>
                <a:latin typeface="+mn-lt"/>
                <a:cs typeface="Arial" panose="020B0604020202020204" pitchFamily="34" charset="0"/>
              </a:defRPr>
            </a:lvl1pPr>
          </a:lstStyle>
          <a:p>
            <a:pPr lvl="0"/>
            <a:r>
              <a:rPr lang="en-US"/>
              <a:t>Edit Master text styles</a:t>
            </a:r>
          </a:p>
        </p:txBody>
      </p:sp>
      <p:sp>
        <p:nvSpPr>
          <p:cNvPr id="20" name="Rectangle 19">
            <a:extLst>
              <a:ext uri="{FF2B5EF4-FFF2-40B4-BE49-F238E27FC236}">
                <a16:creationId xmlns:a16="http://schemas.microsoft.com/office/drawing/2014/main" id="{04D6AE2D-1846-5C45-8CE7-64648640C3BE}"/>
              </a:ext>
            </a:extLst>
          </p:cNvPr>
          <p:cNvSpPr/>
          <p:nvPr userDrawn="1"/>
        </p:nvSpPr>
        <p:spPr>
          <a:xfrm>
            <a:off x="560388" y="3071813"/>
            <a:ext cx="673100" cy="4968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030" b="1" dirty="0">
                <a:solidFill>
                  <a:schemeClr val="tx1"/>
                </a:solidFill>
                <a:cs typeface="Arial" panose="020B0604020202020204" pitchFamily="34" charset="0"/>
              </a:rPr>
              <a:t>03</a:t>
            </a:r>
          </a:p>
        </p:txBody>
      </p:sp>
      <p:sp>
        <p:nvSpPr>
          <p:cNvPr id="12" name="Flowchart: Process 4">
            <a:extLst>
              <a:ext uri="{FF2B5EF4-FFF2-40B4-BE49-F238E27FC236}">
                <a16:creationId xmlns:a16="http://schemas.microsoft.com/office/drawing/2014/main" id="{5AB583F4-9652-3E4B-BF99-A81F5FDB22E8}"/>
              </a:ext>
            </a:extLst>
          </p:cNvPr>
          <p:cNvSpPr/>
          <p:nvPr userDrawn="1"/>
        </p:nvSpPr>
        <p:spPr>
          <a:xfrm>
            <a:off x="508000" y="2301875"/>
            <a:ext cx="11180763" cy="609600"/>
          </a:xfrm>
          <a:prstGeom prst="flowChartProcess">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3" name="Text Placeholder 16">
            <a:extLst>
              <a:ext uri="{FF2B5EF4-FFF2-40B4-BE49-F238E27FC236}">
                <a16:creationId xmlns:a16="http://schemas.microsoft.com/office/drawing/2014/main" id="{D58A73A1-5A96-440F-950F-FBAB37D5A925}"/>
              </a:ext>
            </a:extLst>
          </p:cNvPr>
          <p:cNvSpPr>
            <a:spLocks noGrp="1"/>
          </p:cNvSpPr>
          <p:nvPr>
            <p:ph type="body" sz="quarter" idx="17"/>
          </p:nvPr>
        </p:nvSpPr>
        <p:spPr>
          <a:xfrm>
            <a:off x="1401381" y="2430543"/>
            <a:ext cx="10075913" cy="368672"/>
          </a:xfrm>
          <a:prstGeom prst="rect">
            <a:avLst/>
          </a:prstGeom>
        </p:spPr>
        <p:txBody>
          <a:bodyPr/>
          <a:lstStyle>
            <a:lvl1pPr marL="0" indent="0" algn="l">
              <a:buNone/>
              <a:defRPr sz="2030" baseline="0">
                <a:solidFill>
                  <a:schemeClr val="bg1"/>
                </a:solidFill>
                <a:latin typeface="+mn-lt"/>
                <a:cs typeface="Arial" panose="020B0604020202020204" pitchFamily="34" charset="0"/>
              </a:defRPr>
            </a:lvl1pPr>
          </a:lstStyle>
          <a:p>
            <a:pPr lvl="0"/>
            <a:r>
              <a:rPr lang="en-US"/>
              <a:t>Edit Master text styles</a:t>
            </a:r>
          </a:p>
        </p:txBody>
      </p:sp>
      <p:sp>
        <p:nvSpPr>
          <p:cNvPr id="19" name="Rectangle 18">
            <a:extLst>
              <a:ext uri="{FF2B5EF4-FFF2-40B4-BE49-F238E27FC236}">
                <a16:creationId xmlns:a16="http://schemas.microsoft.com/office/drawing/2014/main" id="{EB38ADBA-4492-E34D-ADEA-4958D729B890}"/>
              </a:ext>
            </a:extLst>
          </p:cNvPr>
          <p:cNvSpPr/>
          <p:nvPr userDrawn="1"/>
        </p:nvSpPr>
        <p:spPr>
          <a:xfrm>
            <a:off x="560388" y="2355850"/>
            <a:ext cx="673100" cy="496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030" b="1" dirty="0">
                <a:solidFill>
                  <a:schemeClr val="tx1"/>
                </a:solidFill>
                <a:cs typeface="Arial" panose="020B0604020202020204" pitchFamily="34" charset="0"/>
              </a:rPr>
              <a:t>02</a:t>
            </a:r>
          </a:p>
        </p:txBody>
      </p:sp>
      <p:sp>
        <p:nvSpPr>
          <p:cNvPr id="11" name="Flowchart: Process 3">
            <a:extLst>
              <a:ext uri="{FF2B5EF4-FFF2-40B4-BE49-F238E27FC236}">
                <a16:creationId xmlns:a16="http://schemas.microsoft.com/office/drawing/2014/main" id="{2CD007A1-EA31-E84C-A279-1213E0D853B8}"/>
              </a:ext>
            </a:extLst>
          </p:cNvPr>
          <p:cNvSpPr/>
          <p:nvPr userDrawn="1"/>
        </p:nvSpPr>
        <p:spPr>
          <a:xfrm>
            <a:off x="508000" y="1576388"/>
            <a:ext cx="11180763" cy="609600"/>
          </a:xfrm>
          <a:prstGeom prst="flowChartProcess">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2" name="Text Placeholder 16">
            <a:extLst>
              <a:ext uri="{FF2B5EF4-FFF2-40B4-BE49-F238E27FC236}">
                <a16:creationId xmlns:a16="http://schemas.microsoft.com/office/drawing/2014/main" id="{573868B3-B96F-48B2-84D8-411437AC3695}"/>
              </a:ext>
            </a:extLst>
          </p:cNvPr>
          <p:cNvSpPr>
            <a:spLocks noGrp="1"/>
          </p:cNvSpPr>
          <p:nvPr>
            <p:ph type="body" sz="quarter" idx="16"/>
          </p:nvPr>
        </p:nvSpPr>
        <p:spPr>
          <a:xfrm>
            <a:off x="1401382" y="1722888"/>
            <a:ext cx="10075913" cy="368672"/>
          </a:xfrm>
          <a:prstGeom prst="rect">
            <a:avLst/>
          </a:prstGeom>
        </p:spPr>
        <p:txBody>
          <a:bodyPr/>
          <a:lstStyle>
            <a:lvl1pPr marL="0" indent="0" algn="l">
              <a:buNone/>
              <a:defRPr sz="2030" baseline="0">
                <a:solidFill>
                  <a:schemeClr val="bg1"/>
                </a:solidFill>
                <a:latin typeface="+mn-lt"/>
                <a:cs typeface="Arial" panose="020B0604020202020204" pitchFamily="34" charset="0"/>
              </a:defRPr>
            </a:lvl1pPr>
          </a:lstStyle>
          <a:p>
            <a:pPr lvl="0"/>
            <a:r>
              <a:rPr lang="en-US"/>
              <a:t>Edit Master text styles</a:t>
            </a:r>
          </a:p>
        </p:txBody>
      </p:sp>
      <p:sp>
        <p:nvSpPr>
          <p:cNvPr id="18" name="Rectangle 17">
            <a:extLst>
              <a:ext uri="{FF2B5EF4-FFF2-40B4-BE49-F238E27FC236}">
                <a16:creationId xmlns:a16="http://schemas.microsoft.com/office/drawing/2014/main" id="{E78E72AF-497B-5247-B7EF-6CED57A20A75}"/>
              </a:ext>
            </a:extLst>
          </p:cNvPr>
          <p:cNvSpPr/>
          <p:nvPr userDrawn="1"/>
        </p:nvSpPr>
        <p:spPr>
          <a:xfrm>
            <a:off x="560388" y="1636713"/>
            <a:ext cx="673100" cy="4968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030" b="1" dirty="0">
                <a:solidFill>
                  <a:schemeClr val="tx1"/>
                </a:solidFill>
                <a:cs typeface="Arial" panose="020B0604020202020204" pitchFamily="34" charset="0"/>
              </a:rPr>
              <a:t>01</a:t>
            </a:r>
          </a:p>
        </p:txBody>
      </p:sp>
      <p:sp>
        <p:nvSpPr>
          <p:cNvPr id="21" name="Title">
            <a:extLst>
              <a:ext uri="{FF2B5EF4-FFF2-40B4-BE49-F238E27FC236}">
                <a16:creationId xmlns:a16="http://schemas.microsoft.com/office/drawing/2014/main" id="{DD27E0BA-9CC5-48ED-9371-02BFACDF4B20}"/>
              </a:ext>
            </a:extLst>
          </p:cNvPr>
          <p:cNvSpPr>
            <a:spLocks noGrp="1"/>
          </p:cNvSpPr>
          <p:nvPr>
            <p:ph type="title"/>
          </p:nvPr>
        </p:nvSpPr>
        <p:spPr>
          <a:xfrm>
            <a:off x="508000" y="491246"/>
            <a:ext cx="11125200" cy="896116"/>
          </a:xfrm>
          <a:prstGeom prst="rect">
            <a:avLst/>
          </a:prstGeom>
        </p:spPr>
        <p:txBody>
          <a:bodyPr/>
          <a:lstStyle>
            <a:lvl1pPr algn="ctr">
              <a:defRPr sz="5450" b="0">
                <a:solidFill>
                  <a:schemeClr val="tx1"/>
                </a:solidFill>
                <a:latin typeface="+mj-lt"/>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935065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2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4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6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80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120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160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par>
                                <p:cTn id="33" presetID="10" presetClass="entr" presetSubtype="0" fill="hold" grpId="0" nodeType="withEffect">
                                  <p:stCondLst>
                                    <p:cond delay="70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par>
                                <p:cTn id="36" presetID="10" presetClass="entr" presetSubtype="0" fill="hold" grpId="0" nodeType="withEffect">
                                  <p:stCondLst>
                                    <p:cond delay="90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10" presetClass="entr" presetSubtype="0" fill="hold" grpId="0" nodeType="withEffect">
                                  <p:stCondLst>
                                    <p:cond delay="110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par>
                                <p:cTn id="42" presetID="10" presetClass="entr" presetSubtype="0" fill="hold" grpId="0" nodeType="withEffect">
                                  <p:stCondLst>
                                    <p:cond delay="130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500"/>
                                        <p:tgtEl>
                                          <p:spTgt spid="29"/>
                                        </p:tgtEl>
                                      </p:cBhvr>
                                    </p:animEffect>
                                  </p:childTnLst>
                                </p:cTn>
                              </p:par>
                              <p:par>
                                <p:cTn id="45" presetID="10" presetClass="entr" presetSubtype="0" fill="hold" grpId="0" nodeType="withEffect">
                                  <p:stCondLst>
                                    <p:cond delay="150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par>
                                <p:cTn id="48" presetID="10" presetClass="entr" presetSubtype="0" fill="hold" grpId="0" nodeType="withEffect">
                                  <p:stCondLst>
                                    <p:cond delay="1700"/>
                                  </p:stCondLst>
                                  <p:childTnLst>
                                    <p:set>
                                      <p:cBhvr>
                                        <p:cTn id="49" dur="1" fill="hold">
                                          <p:stCondLst>
                                            <p:cond delay="0"/>
                                          </p:stCondLst>
                                        </p:cTn>
                                        <p:tgtEl>
                                          <p:spTgt spid="31"/>
                                        </p:tgtEl>
                                        <p:attrNameLst>
                                          <p:attrName>style.visibility</p:attrName>
                                        </p:attrNameLst>
                                      </p:cBhvr>
                                      <p:to>
                                        <p:strVal val="visible"/>
                                      </p:to>
                                    </p:set>
                                    <p:animEffect transition="in" filter="fade">
                                      <p:cBhvr>
                                        <p:cTn id="50" dur="500"/>
                                        <p:tgtEl>
                                          <p:spTgt spid="31"/>
                                        </p:tgtEl>
                                      </p:cBhvr>
                                    </p:animEffect>
                                  </p:childTnLst>
                                </p:cTn>
                              </p:par>
                              <p:par>
                                <p:cTn id="51" presetID="10" presetClass="entr" presetSubtype="0" fill="hold" grpId="0" nodeType="withEffect">
                                  <p:stCondLst>
                                    <p:cond delay="190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2" grpId="0" animBg="1"/>
      <p:bldP spid="16" grpId="0" animBg="1"/>
      <p:bldP spid="31" grpId="0" animBg="1"/>
      <p:bldP spid="15" grpId="0" animBg="1"/>
      <p:bldP spid="30" grpId="0" animBg="1"/>
      <p:bldP spid="14" grpId="0" animBg="1"/>
      <p:bldP spid="29" grpId="0" animBg="1"/>
      <p:bldP spid="13" grpId="0" animBg="1"/>
      <p:bldP spid="20" grpId="0" animBg="1"/>
      <p:bldP spid="12" grpId="0" animBg="1"/>
      <p:bldP spid="19" grpId="0" animBg="1"/>
      <p:bldP spid="11" grpId="0" animBg="1"/>
      <p:bldP spid="18" grpId="0" animBg="1"/>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DD587A5-BA3B-7F46-A665-6CD740EECD85}"/>
              </a:ext>
            </a:extLst>
          </p:cNvPr>
          <p:cNvSpPr/>
          <p:nvPr userDrawn="1"/>
        </p:nvSpPr>
        <p:spPr>
          <a:xfrm>
            <a:off x="0" y="0"/>
            <a:ext cx="12192000" cy="68580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Rectangle 4">
            <a:extLst>
              <a:ext uri="{FF2B5EF4-FFF2-40B4-BE49-F238E27FC236}">
                <a16:creationId xmlns:a16="http://schemas.microsoft.com/office/drawing/2014/main" id="{EF2FF90B-82FB-A249-9374-23D463AE7B0D}"/>
              </a:ext>
            </a:extLst>
          </p:cNvPr>
          <p:cNvSpPr/>
          <p:nvPr userDrawn="1"/>
        </p:nvSpPr>
        <p:spPr>
          <a:xfrm>
            <a:off x="508000" y="1260475"/>
            <a:ext cx="11207750" cy="52451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4B69A072-EF15-464C-8F6F-1367B60C6099}"/>
              </a:ext>
            </a:extLst>
          </p:cNvPr>
          <p:cNvCxnSpPr/>
          <p:nvPr userDrawn="1"/>
        </p:nvCxnSpPr>
        <p:spPr>
          <a:xfrm>
            <a:off x="1227138" y="5192713"/>
            <a:ext cx="973772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a:extLst>
              <a:ext uri="{FF2B5EF4-FFF2-40B4-BE49-F238E27FC236}">
                <a16:creationId xmlns:a16="http://schemas.microsoft.com/office/drawing/2014/main" id="{6561158D-8922-4016-BF8A-B268894573EE}"/>
              </a:ext>
            </a:extLst>
          </p:cNvPr>
          <p:cNvSpPr>
            <a:spLocks noGrp="1"/>
          </p:cNvSpPr>
          <p:nvPr>
            <p:ph type="title"/>
          </p:nvPr>
        </p:nvSpPr>
        <p:spPr>
          <a:xfrm>
            <a:off x="782780" y="3523965"/>
            <a:ext cx="10515600" cy="1325563"/>
          </a:xfrm>
          <a:prstGeom prst="rect">
            <a:avLst/>
          </a:prstGeom>
        </p:spPr>
        <p:txBody>
          <a:bodyPr/>
          <a:lstStyle>
            <a:lvl1pPr algn="ctr">
              <a:defRPr sz="9290" b="1">
                <a:solidFill>
                  <a:schemeClr val="bg1"/>
                </a:solidFill>
                <a:latin typeface="+mn-lt"/>
                <a:cs typeface="Arial" panose="020B0604020202020204" pitchFamily="34" charset="0"/>
              </a:defRPr>
            </a:lvl1pPr>
          </a:lstStyle>
          <a:p>
            <a:r>
              <a:rPr lang="en-US"/>
              <a:t>Click to edit Master title style</a:t>
            </a:r>
            <a:endParaRPr lang="en-US" dirty="0"/>
          </a:p>
        </p:txBody>
      </p:sp>
      <p:sp>
        <p:nvSpPr>
          <p:cNvPr id="11" name="Text Placeholder 16">
            <a:extLst>
              <a:ext uri="{FF2B5EF4-FFF2-40B4-BE49-F238E27FC236}">
                <a16:creationId xmlns:a16="http://schemas.microsoft.com/office/drawing/2014/main" id="{DD1DE5E1-3636-40CC-AB32-74FCBFFAA421}"/>
              </a:ext>
            </a:extLst>
          </p:cNvPr>
          <p:cNvSpPr>
            <a:spLocks noGrp="1"/>
          </p:cNvSpPr>
          <p:nvPr>
            <p:ph type="body" sz="quarter" idx="16"/>
          </p:nvPr>
        </p:nvSpPr>
        <p:spPr>
          <a:xfrm>
            <a:off x="1058045" y="2651146"/>
            <a:ext cx="10075913" cy="368672"/>
          </a:xfrm>
          <a:prstGeom prst="rect">
            <a:avLst/>
          </a:prstGeom>
        </p:spPr>
        <p:txBody>
          <a:bodyPr/>
          <a:lstStyle>
            <a:lvl1pPr marL="0" indent="0" algn="ctr">
              <a:buNone/>
              <a:defRPr sz="2370" baseline="0">
                <a:solidFill>
                  <a:schemeClr val="bg1"/>
                </a:solidFill>
                <a:latin typeface="+mj-lt"/>
                <a:cs typeface="Arial" panose="020B0604020202020204" pitchFamily="34" charset="0"/>
              </a:defRPr>
            </a:lvl1pPr>
          </a:lstStyle>
          <a:p>
            <a:pPr lvl="0"/>
            <a:r>
              <a:rPr lang="en-US"/>
              <a:t>Edit Master text styles</a:t>
            </a:r>
          </a:p>
        </p:txBody>
      </p:sp>
      <p:sp>
        <p:nvSpPr>
          <p:cNvPr id="6" name="Oval 5">
            <a:extLst>
              <a:ext uri="{FF2B5EF4-FFF2-40B4-BE49-F238E27FC236}">
                <a16:creationId xmlns:a16="http://schemas.microsoft.com/office/drawing/2014/main" id="{0A34CEC5-6321-8F46-AEDB-825896E5241A}"/>
              </a:ext>
            </a:extLst>
          </p:cNvPr>
          <p:cNvSpPr/>
          <p:nvPr userDrawn="1"/>
        </p:nvSpPr>
        <p:spPr>
          <a:xfrm>
            <a:off x="5197475" y="346075"/>
            <a:ext cx="1828800" cy="1828800"/>
          </a:xfrm>
          <a:prstGeom prst="ellipse">
            <a:avLst/>
          </a:prstGeom>
          <a:solidFill>
            <a:schemeClr val="accent2">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600" b="1" dirty="0">
              <a:solidFill>
                <a:srgbClr val="DCDCD0"/>
              </a:solidFill>
              <a:latin typeface="Dancing Script" panose="03080600040507000D00" pitchFamily="66" charset="0"/>
            </a:endParaRPr>
          </a:p>
        </p:txBody>
      </p:sp>
    </p:spTree>
    <p:extLst>
      <p:ext uri="{BB962C8B-B14F-4D97-AF65-F5344CB8AC3E}">
        <p14:creationId xmlns:p14="http://schemas.microsoft.com/office/powerpoint/2010/main" val="1808890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8DBD5F-C6EC-485E-8ECE-A5152736C43A}"/>
              </a:ext>
            </a:extLst>
          </p:cNvPr>
          <p:cNvSpPr>
            <a:spLocks noGrp="1"/>
          </p:cNvSpPr>
          <p:nvPr>
            <p:ph type="dt" sz="half" idx="10"/>
          </p:nvPr>
        </p:nvSpPr>
        <p:spPr/>
        <p:txBody>
          <a:bodyPr/>
          <a:lstStyle/>
          <a:p>
            <a:fld id="{6EBB0E32-0304-4451-ADB8-C044457D5B85}" type="datetimeFigureOut">
              <a:rPr lang="en-US" smtClean="0"/>
              <a:t>9/7/2024</a:t>
            </a:fld>
            <a:endParaRPr lang="en-US" dirty="0"/>
          </a:p>
        </p:txBody>
      </p:sp>
      <p:sp>
        <p:nvSpPr>
          <p:cNvPr id="3" name="Footer Placeholder 2">
            <a:extLst>
              <a:ext uri="{FF2B5EF4-FFF2-40B4-BE49-F238E27FC236}">
                <a16:creationId xmlns:a16="http://schemas.microsoft.com/office/drawing/2014/main" id="{FB6C0BE6-E24A-4679-B786-AAB41ADCCD5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3FB9417-93D4-4C41-8E0E-1553E0B5D0CE}"/>
              </a:ext>
            </a:extLst>
          </p:cNvPr>
          <p:cNvSpPr>
            <a:spLocks noGrp="1"/>
          </p:cNvSpPr>
          <p:nvPr>
            <p:ph type="sldNum" sz="quarter" idx="12"/>
          </p:nvPr>
        </p:nvSpPr>
        <p:spPr/>
        <p:txBody>
          <a:bodyPr/>
          <a:lstStyle/>
          <a:p>
            <a:fld id="{DA64F31B-23FA-4075-AF7D-6228CFD12F03}" type="slidenum">
              <a:rPr lang="en-US" smtClean="0"/>
              <a:t>‹#›</a:t>
            </a:fld>
            <a:endParaRPr lang="en-US" dirty="0"/>
          </a:p>
        </p:txBody>
      </p:sp>
      <p:sp>
        <p:nvSpPr>
          <p:cNvPr id="6" name="Text Placeholder 5">
            <a:extLst>
              <a:ext uri="{FF2B5EF4-FFF2-40B4-BE49-F238E27FC236}">
                <a16:creationId xmlns:a16="http://schemas.microsoft.com/office/drawing/2014/main" id="{2CEEB322-9040-4C89-92A6-33396E3D711A}"/>
              </a:ext>
            </a:extLst>
          </p:cNvPr>
          <p:cNvSpPr>
            <a:spLocks noGrp="1"/>
          </p:cNvSpPr>
          <p:nvPr>
            <p:ph type="body" sz="quarter" idx="13"/>
          </p:nvPr>
        </p:nvSpPr>
        <p:spPr>
          <a:xfrm>
            <a:off x="2170906" y="2182019"/>
            <a:ext cx="7850188" cy="2493963"/>
          </a:xfrm>
        </p:spPr>
        <p:txBody>
          <a:bodyPr anchor="ctr">
            <a:normAutofit/>
          </a:bodyPr>
          <a:lstStyle>
            <a:lvl1pPr marL="0" indent="0" algn="ctr">
              <a:buNone/>
              <a:defRPr sz="4400" b="1">
                <a:latin typeface="Garamond" panose="02020404030301010803" pitchFamily="18" charset="0"/>
              </a:defRPr>
            </a:lvl1pPr>
          </a:lstStyle>
          <a:p>
            <a:pPr lvl="0"/>
            <a:r>
              <a:rPr lang="en-US"/>
              <a:t>Edit Master text styles</a:t>
            </a:r>
          </a:p>
        </p:txBody>
      </p:sp>
      <p:sp>
        <p:nvSpPr>
          <p:cNvPr id="7" name="Title">
            <a:extLst>
              <a:ext uri="{FF2B5EF4-FFF2-40B4-BE49-F238E27FC236}">
                <a16:creationId xmlns:a16="http://schemas.microsoft.com/office/drawing/2014/main" id="{70CB5FD2-32D5-478C-840A-6BB7CDCE93FB}"/>
              </a:ext>
            </a:extLst>
          </p:cNvPr>
          <p:cNvSpPr>
            <a:spLocks noGrp="1"/>
          </p:cNvSpPr>
          <p:nvPr>
            <p:ph type="title"/>
          </p:nvPr>
        </p:nvSpPr>
        <p:spPr>
          <a:xfrm>
            <a:off x="508000" y="491246"/>
            <a:ext cx="11125200" cy="896116"/>
          </a:xfrm>
          <a:prstGeom prst="rect">
            <a:avLst/>
          </a:prstGeom>
        </p:spPr>
        <p:txBody>
          <a:bodyPr/>
          <a:lstStyle>
            <a:lvl1pPr algn="ctr">
              <a:defRPr sz="5450" b="0">
                <a:solidFill>
                  <a:schemeClr val="tx1"/>
                </a:solidFill>
                <a:latin typeface="Garamond" panose="02020404030301010803" pitchFamily="18"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728060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21" Type="http://schemas.openxmlformats.org/officeDocument/2006/relationships/theme" Target="../theme/theme2.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8E36636D-D922-432D-A958-524484B5923D}" type="datetimeFigureOut">
              <a:rPr lang="en-US" dirty="0"/>
              <a:pPr/>
              <a:t>9/7/2024</a:t>
            </a:fld>
            <a:endParaRPr lang="en-US" dirty="0"/>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DF28FB93-0A08-4E7D-8E63-9EFA29F1E093}"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2" r:id="rId10"/>
    <p:sldLayoutId id="2147483853" r:id="rId11"/>
    <p:sldLayoutId id="2147483854" r:id="rId12"/>
    <p:sldLayoutId id="2147483855" r:id="rId13"/>
    <p:sldLayoutId id="2147483858" r:id="rId14"/>
    <p:sldLayoutId id="2147483859" r:id="rId15"/>
    <p:sldLayoutId id="2147483850" r:id="rId16"/>
    <p:sldLayoutId id="2147483851" r:id="rId17"/>
    <p:sldLayoutId id="2147483887" r:id="rId18"/>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04E4C33-C23A-4A07-A11F-E7D092CAEF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BA4011EA-F33E-6046-B178-D6164CCEFD95}" type="slidenum">
              <a:rPr lang="en-US"/>
              <a:pPr>
                <a:defRPr/>
              </a:pPr>
              <a:t>‹#›</a:t>
            </a:fld>
            <a:endParaRPr lang="en-US" dirty="0"/>
          </a:p>
        </p:txBody>
      </p:sp>
      <p:sp>
        <p:nvSpPr>
          <p:cNvPr id="5" name="Footer Placeholder 4">
            <a:extLst>
              <a:ext uri="{FF2B5EF4-FFF2-40B4-BE49-F238E27FC236}">
                <a16:creationId xmlns:a16="http://schemas.microsoft.com/office/drawing/2014/main" id="{A899975C-AD0B-4CF2-ACC5-F4003F251A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dirty="0"/>
          </a:p>
        </p:txBody>
      </p:sp>
      <p:sp>
        <p:nvSpPr>
          <p:cNvPr id="4" name="Date Placeholder 3">
            <a:extLst>
              <a:ext uri="{FF2B5EF4-FFF2-40B4-BE49-F238E27FC236}">
                <a16:creationId xmlns:a16="http://schemas.microsoft.com/office/drawing/2014/main" id="{BA8DB39E-8D38-496D-9F85-609C218583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12773381-7B5E-7047-B031-E5C6CB5AF6B9}" type="datetimeFigureOut">
              <a:rPr lang="en-US"/>
              <a:pPr>
                <a:defRPr/>
              </a:pPr>
              <a:t>9/7/2024</a:t>
            </a:fld>
            <a:endParaRPr lang="en-US" dirty="0"/>
          </a:p>
        </p:txBody>
      </p:sp>
      <p:sp>
        <p:nvSpPr>
          <p:cNvPr id="1027" name="Text Placeholder 2">
            <a:extLst>
              <a:ext uri="{FF2B5EF4-FFF2-40B4-BE49-F238E27FC236}">
                <a16:creationId xmlns:a16="http://schemas.microsoft.com/office/drawing/2014/main" id="{AE6C8C30-BFAD-0D49-9E4F-C787C62A416B}"/>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6" name="Title Placeholder 1">
            <a:extLst>
              <a:ext uri="{FF2B5EF4-FFF2-40B4-BE49-F238E27FC236}">
                <a16:creationId xmlns:a16="http://schemas.microsoft.com/office/drawing/2014/main" id="{C0FAC28F-881A-B048-AD03-F834B8E5E914}"/>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Tree>
    <p:extLst>
      <p:ext uri="{BB962C8B-B14F-4D97-AF65-F5344CB8AC3E}">
        <p14:creationId xmlns:p14="http://schemas.microsoft.com/office/powerpoint/2010/main" val="4020532560"/>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71" r:id="rId5"/>
    <p:sldLayoutId id="2147483872" r:id="rId6"/>
    <p:sldLayoutId id="2147483873" r:id="rId7"/>
    <p:sldLayoutId id="2147483874" r:id="rId8"/>
    <p:sldLayoutId id="2147483875" r:id="rId9"/>
    <p:sldLayoutId id="2147483876" r:id="rId10"/>
    <p:sldLayoutId id="2147483877" r:id="rId11"/>
    <p:sldLayoutId id="2147483878" r:id="rId12"/>
    <p:sldLayoutId id="2147483879" r:id="rId13"/>
    <p:sldLayoutId id="2147483880" r:id="rId14"/>
    <p:sldLayoutId id="2147483881" r:id="rId15"/>
    <p:sldLayoutId id="2147483882" r:id="rId16"/>
    <p:sldLayoutId id="2147483883" r:id="rId17"/>
    <p:sldLayoutId id="2147483884" r:id="rId18"/>
    <p:sldLayoutId id="2147483885" r:id="rId19"/>
    <p:sldLayoutId id="2147483886" r:id="rId20"/>
  </p:sldLayoutIdLst>
  <p:txStyles>
    <p:title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Arial" panose="020B0604020202020204" pitchFamily="34" charset="0"/>
        </a:defRPr>
      </a:lvl2pPr>
      <a:lvl3pPr algn="l" rtl="0" eaLnBrk="1" fontAlgn="base" hangingPunct="1">
        <a:lnSpc>
          <a:spcPct val="90000"/>
        </a:lnSpc>
        <a:spcBef>
          <a:spcPct val="0"/>
        </a:spcBef>
        <a:spcAft>
          <a:spcPct val="0"/>
        </a:spcAft>
        <a:defRPr sz="4400">
          <a:solidFill>
            <a:schemeClr val="tx1"/>
          </a:solidFill>
          <a:latin typeface="Arial" panose="020B0604020202020204" pitchFamily="34" charset="0"/>
        </a:defRPr>
      </a:lvl3pPr>
      <a:lvl4pPr algn="l" rtl="0" eaLnBrk="1" fontAlgn="base" hangingPunct="1">
        <a:lnSpc>
          <a:spcPct val="90000"/>
        </a:lnSpc>
        <a:spcBef>
          <a:spcPct val="0"/>
        </a:spcBef>
        <a:spcAft>
          <a:spcPct val="0"/>
        </a:spcAft>
        <a:defRPr sz="4400">
          <a:solidFill>
            <a:schemeClr val="tx1"/>
          </a:solidFill>
          <a:latin typeface="Arial" panose="020B0604020202020204" pitchFamily="34" charset="0"/>
        </a:defRPr>
      </a:lvl4pPr>
      <a:lvl5pPr algn="l" rtl="0" eaLnBrk="1" fontAlgn="base" hangingPunct="1">
        <a:lnSpc>
          <a:spcPct val="90000"/>
        </a:lnSpc>
        <a:spcBef>
          <a:spcPct val="0"/>
        </a:spcBef>
        <a:spcAft>
          <a:spcPct val="0"/>
        </a:spcAft>
        <a:defRPr sz="4400">
          <a:solidFill>
            <a:schemeClr val="tx1"/>
          </a:solidFill>
          <a:latin typeface="Arial" panose="020B060402020202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notesSlide" Target="../notesSlides/notesSlide1.xml"/><Relationship Id="rId7" Type="http://schemas.openxmlformats.org/officeDocument/2006/relationships/image" Target="../media/image16.svg"/><Relationship Id="rId2" Type="http://schemas.openxmlformats.org/officeDocument/2006/relationships/slideLayout" Target="../slideLayouts/slideLayout19.xml"/><Relationship Id="rId1" Type="http://schemas.openxmlformats.org/officeDocument/2006/relationships/tags" Target="../tags/tag1.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8.svg"/></Relationships>
</file>

<file path=ppt/slides/_rels/slide1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19.xml"/><Relationship Id="rId5" Type="http://schemas.openxmlformats.org/officeDocument/2006/relationships/image" Target="../media/image22.jpg"/><Relationship Id="rId4" Type="http://schemas.openxmlformats.org/officeDocument/2006/relationships/image" Target="../media/image21.jpg"/></Relationships>
</file>

<file path=ppt/slides/_rels/slide1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33.xml"/></Relationships>
</file>

<file path=ppt/slides/_rels/slide2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notesSlide" Target="../notesSlides/notesSlide2.xml"/><Relationship Id="rId7" Type="http://schemas.openxmlformats.org/officeDocument/2006/relationships/image" Target="../media/image16.svg"/><Relationship Id="rId2" Type="http://schemas.openxmlformats.org/officeDocument/2006/relationships/slideLayout" Target="../slideLayouts/slideLayout19.xml"/><Relationship Id="rId1" Type="http://schemas.openxmlformats.org/officeDocument/2006/relationships/tags" Target="../tags/tag2.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8.sv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en.wikipedia.org/wiki/Leningrad_Codex" TargetMode="External"/><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sblgnt.com/about/introduction/" TargetMode="External"/><Relationship Id="rId2" Type="http://schemas.openxmlformats.org/officeDocument/2006/relationships/hyperlink" Target="https://www.academic-bible.com/en/online-bibles/about-the-online-bibles/" TargetMode="External"/><Relationship Id="rId1" Type="http://schemas.openxmlformats.org/officeDocument/2006/relationships/slideLayout" Target="../slideLayouts/slideLayout2.xml"/><Relationship Id="rId4" Type="http://schemas.openxmlformats.org/officeDocument/2006/relationships/hyperlink" Target="https://www.thegreeknewtestament.com/"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oleObject" Target="../embeddings/oleObject1.bin"/><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9.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EA3A0-AB16-4FE2-9671-1BB1A006C3C7}"/>
              </a:ext>
            </a:extLst>
          </p:cNvPr>
          <p:cNvSpPr>
            <a:spLocks noGrp="1"/>
          </p:cNvSpPr>
          <p:nvPr>
            <p:ph type="ctrTitle"/>
          </p:nvPr>
        </p:nvSpPr>
        <p:spPr/>
        <p:txBody>
          <a:bodyPr/>
          <a:lstStyle/>
          <a:p>
            <a:r>
              <a:rPr lang="en-US"/>
              <a:t>Bible Translation &amp; </a:t>
            </a:r>
            <a:br>
              <a:rPr lang="en-US"/>
            </a:br>
            <a:r>
              <a:rPr lang="en-US"/>
              <a:t>Textual </a:t>
            </a:r>
            <a:r>
              <a:rPr lang="en-US" dirty="0"/>
              <a:t>Criticism</a:t>
            </a:r>
          </a:p>
        </p:txBody>
      </p:sp>
      <p:sp>
        <p:nvSpPr>
          <p:cNvPr id="3" name="Subtitle 2">
            <a:extLst>
              <a:ext uri="{FF2B5EF4-FFF2-40B4-BE49-F238E27FC236}">
                <a16:creationId xmlns:a16="http://schemas.microsoft.com/office/drawing/2014/main" id="{6258B93F-780E-461C-88D3-DFF0372D355E}"/>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21292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47CCC-9BA6-4C84-8321-2800F932B1C4}"/>
              </a:ext>
            </a:extLst>
          </p:cNvPr>
          <p:cNvSpPr>
            <a:spLocks noGrp="1"/>
          </p:cNvSpPr>
          <p:nvPr>
            <p:ph type="title"/>
          </p:nvPr>
        </p:nvSpPr>
        <p:spPr>
          <a:xfrm>
            <a:off x="913795" y="581575"/>
            <a:ext cx="10353762" cy="970450"/>
          </a:xfrm>
        </p:spPr>
        <p:txBody>
          <a:bodyPr/>
          <a:lstStyle/>
          <a:p>
            <a:r>
              <a:rPr lang="en-US" dirty="0"/>
              <a:t>Contents</a:t>
            </a:r>
          </a:p>
        </p:txBody>
      </p:sp>
      <p:sp>
        <p:nvSpPr>
          <p:cNvPr id="3" name="Content Placeholder 2">
            <a:extLst>
              <a:ext uri="{FF2B5EF4-FFF2-40B4-BE49-F238E27FC236}">
                <a16:creationId xmlns:a16="http://schemas.microsoft.com/office/drawing/2014/main" id="{8EB62ABA-FD5B-4514-A1E4-A6217E53746E}"/>
              </a:ext>
            </a:extLst>
          </p:cNvPr>
          <p:cNvSpPr>
            <a:spLocks noGrp="1"/>
          </p:cNvSpPr>
          <p:nvPr>
            <p:ph idx="1"/>
          </p:nvPr>
        </p:nvSpPr>
        <p:spPr/>
        <p:txBody>
          <a:bodyPr/>
          <a:lstStyle/>
          <a:p>
            <a:pPr marL="36900" indent="0">
              <a:buNone/>
            </a:pPr>
            <a:endParaRPr lang="en-US" dirty="0"/>
          </a:p>
          <a:p>
            <a:r>
              <a:rPr lang="en-US" dirty="0"/>
              <a:t>Introduction to </a:t>
            </a:r>
            <a:r>
              <a:rPr lang="en-US" i="1" dirty="0"/>
              <a:t>Translation </a:t>
            </a:r>
            <a:r>
              <a:rPr lang="en-US" dirty="0"/>
              <a:t>vs. </a:t>
            </a:r>
            <a:r>
              <a:rPr lang="en-US" i="1" dirty="0"/>
              <a:t>Textual Criticism</a:t>
            </a:r>
          </a:p>
          <a:p>
            <a:endParaRPr lang="en-US" i="1" dirty="0"/>
          </a:p>
          <a:p>
            <a:r>
              <a:rPr lang="en-US" dirty="0"/>
              <a:t>Bible Translation Theory</a:t>
            </a:r>
          </a:p>
          <a:p>
            <a:endParaRPr lang="en-US" dirty="0"/>
          </a:p>
          <a:p>
            <a:r>
              <a:rPr lang="en-US" dirty="0"/>
              <a:t>Introduction to Textual Criticism</a:t>
            </a:r>
          </a:p>
          <a:p>
            <a:endParaRPr lang="en-US" dirty="0"/>
          </a:p>
          <a:p>
            <a:pPr marL="36900" indent="0">
              <a:buNone/>
            </a:pPr>
            <a:endParaRPr lang="en-US" dirty="0"/>
          </a:p>
        </p:txBody>
      </p:sp>
    </p:spTree>
    <p:extLst>
      <p:ext uri="{BB962C8B-B14F-4D97-AF65-F5344CB8AC3E}">
        <p14:creationId xmlns:p14="http://schemas.microsoft.com/office/powerpoint/2010/main" val="4141917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92D0A-52D1-84C6-4398-39F367F06FEE}"/>
              </a:ext>
            </a:extLst>
          </p:cNvPr>
          <p:cNvSpPr>
            <a:spLocks noGrp="1"/>
          </p:cNvSpPr>
          <p:nvPr>
            <p:ph type="title"/>
          </p:nvPr>
        </p:nvSpPr>
        <p:spPr/>
        <p:txBody>
          <a:bodyPr/>
          <a:lstStyle/>
          <a:p>
            <a:r>
              <a:rPr lang="en-US" dirty="0"/>
              <a:t>Translation vs. Textual Criticism</a:t>
            </a:r>
          </a:p>
        </p:txBody>
      </p:sp>
      <p:sp>
        <p:nvSpPr>
          <p:cNvPr id="3" name="Content Placeholder 2">
            <a:extLst>
              <a:ext uri="{FF2B5EF4-FFF2-40B4-BE49-F238E27FC236}">
                <a16:creationId xmlns:a16="http://schemas.microsoft.com/office/drawing/2014/main" id="{58EA167E-C6F3-F060-87B7-3A0846252A81}"/>
              </a:ext>
            </a:extLst>
          </p:cNvPr>
          <p:cNvSpPr>
            <a:spLocks noGrp="1"/>
          </p:cNvSpPr>
          <p:nvPr>
            <p:ph sz="half" idx="1"/>
          </p:nvPr>
        </p:nvSpPr>
        <p:spPr>
          <a:xfrm>
            <a:off x="913795" y="1732449"/>
            <a:ext cx="5060497" cy="2605579"/>
          </a:xfrm>
          <a:ln w="19050">
            <a:solidFill>
              <a:schemeClr val="tx1"/>
            </a:solidFill>
          </a:ln>
        </p:spPr>
        <p:txBody>
          <a:bodyPr/>
          <a:lstStyle/>
          <a:p>
            <a:pPr marL="36900" indent="0" algn="ctr">
              <a:buNone/>
            </a:pPr>
            <a:r>
              <a:rPr lang="en-US" b="1" dirty="0"/>
              <a:t>Translation</a:t>
            </a:r>
            <a:r>
              <a:rPr lang="en-US" dirty="0"/>
              <a:t> </a:t>
            </a:r>
          </a:p>
          <a:p>
            <a:pPr marL="36900" indent="0">
              <a:buNone/>
            </a:pPr>
            <a:r>
              <a:rPr lang="en-US" dirty="0"/>
              <a:t>Original copies of Scripture have the same words in the same verse. </a:t>
            </a:r>
          </a:p>
          <a:p>
            <a:pPr marL="36900" indent="0">
              <a:buNone/>
            </a:pPr>
            <a:r>
              <a:rPr lang="en-US" dirty="0">
                <a:effectLst>
                  <a:outerShdw blurRad="38100" dist="38100" dir="2700000" algn="tl">
                    <a:srgbClr val="000000">
                      <a:alpha val="43137"/>
                    </a:srgbClr>
                  </a:outerShdw>
                </a:effectLst>
              </a:rPr>
              <a:t>Difference in translations reflect how translators interpret those words for a target audience.</a:t>
            </a:r>
          </a:p>
        </p:txBody>
      </p:sp>
      <p:sp>
        <p:nvSpPr>
          <p:cNvPr id="4" name="Content Placeholder 3">
            <a:extLst>
              <a:ext uri="{FF2B5EF4-FFF2-40B4-BE49-F238E27FC236}">
                <a16:creationId xmlns:a16="http://schemas.microsoft.com/office/drawing/2014/main" id="{6395C463-586F-3807-DF8C-F743AF521416}"/>
              </a:ext>
            </a:extLst>
          </p:cNvPr>
          <p:cNvSpPr>
            <a:spLocks noGrp="1"/>
          </p:cNvSpPr>
          <p:nvPr>
            <p:ph sz="half" idx="2"/>
          </p:nvPr>
        </p:nvSpPr>
        <p:spPr>
          <a:xfrm>
            <a:off x="6217710" y="1732450"/>
            <a:ext cx="5171557" cy="2605578"/>
          </a:xfrm>
          <a:ln w="19050">
            <a:solidFill>
              <a:schemeClr val="tx1"/>
            </a:solidFill>
          </a:ln>
        </p:spPr>
        <p:txBody>
          <a:bodyPr/>
          <a:lstStyle/>
          <a:p>
            <a:pPr marL="36900" indent="0" algn="ctr">
              <a:buNone/>
            </a:pPr>
            <a:r>
              <a:rPr lang="en-US" b="1" dirty="0"/>
              <a:t>Textual Criticism / Textual Variants</a:t>
            </a:r>
          </a:p>
          <a:p>
            <a:pPr marL="36900" indent="0">
              <a:buNone/>
            </a:pPr>
            <a:r>
              <a:rPr lang="en-US" dirty="0"/>
              <a:t>Original copies of Scripture have different words in the same verse. </a:t>
            </a:r>
          </a:p>
          <a:p>
            <a:pPr marL="36900" indent="0">
              <a:buNone/>
            </a:pPr>
            <a:r>
              <a:rPr lang="en-US" dirty="0"/>
              <a:t>The practice of </a:t>
            </a:r>
            <a:r>
              <a:rPr lang="en-US" i="1" dirty="0"/>
              <a:t>textual criticism </a:t>
            </a:r>
            <a:r>
              <a:rPr lang="en-US" dirty="0"/>
              <a:t>determines which variant was most likely to be the original reading of Scripture. </a:t>
            </a:r>
          </a:p>
          <a:p>
            <a:pPr marL="36900" indent="0">
              <a:buNone/>
            </a:pPr>
            <a:endParaRPr lang="en-US" dirty="0"/>
          </a:p>
        </p:txBody>
      </p:sp>
      <p:sp>
        <p:nvSpPr>
          <p:cNvPr id="6" name="TextBox 5">
            <a:extLst>
              <a:ext uri="{FF2B5EF4-FFF2-40B4-BE49-F238E27FC236}">
                <a16:creationId xmlns:a16="http://schemas.microsoft.com/office/drawing/2014/main" id="{386615A6-DD7F-FCD9-6E6D-715819FD8A36}"/>
              </a:ext>
            </a:extLst>
          </p:cNvPr>
          <p:cNvSpPr txBox="1"/>
          <p:nvPr/>
        </p:nvSpPr>
        <p:spPr>
          <a:xfrm>
            <a:off x="924443" y="4480573"/>
            <a:ext cx="10464824" cy="2308324"/>
          </a:xfrm>
          <a:prstGeom prst="rect">
            <a:avLst/>
          </a:prstGeom>
          <a:noFill/>
          <a:effectLst/>
        </p:spPr>
        <p:txBody>
          <a:bodyPr wrap="square">
            <a:spAutoFit/>
          </a:bodyPr>
          <a:lstStyle/>
          <a:p>
            <a:r>
              <a:rPr lang="en-US" dirty="0">
                <a:solidFill>
                  <a:schemeClr val="tx2">
                    <a:lumMod val="90000"/>
                  </a:schemeClr>
                </a:solidFill>
                <a:effectLst>
                  <a:outerShdw blurRad="38100" dist="38100" dir="2700000" algn="tl">
                    <a:srgbClr val="000000">
                      <a:alpha val="43137"/>
                    </a:srgbClr>
                  </a:outerShdw>
                </a:effectLst>
              </a:rPr>
              <a:t>When Bible translations differ, is it a difference in </a:t>
            </a:r>
            <a:r>
              <a:rPr lang="en-US" i="1" dirty="0">
                <a:solidFill>
                  <a:schemeClr val="tx2">
                    <a:lumMod val="90000"/>
                  </a:schemeClr>
                </a:solidFill>
                <a:effectLst>
                  <a:outerShdw blurRad="38100" dist="38100" dir="2700000" algn="tl">
                    <a:srgbClr val="000000">
                      <a:alpha val="43137"/>
                    </a:srgbClr>
                  </a:outerShdw>
                </a:effectLst>
              </a:rPr>
              <a:t>translation preference </a:t>
            </a:r>
            <a:r>
              <a:rPr lang="en-US" dirty="0">
                <a:solidFill>
                  <a:schemeClr val="tx2">
                    <a:lumMod val="90000"/>
                  </a:schemeClr>
                </a:solidFill>
                <a:effectLst>
                  <a:outerShdw blurRad="38100" dist="38100" dir="2700000" algn="tl">
                    <a:srgbClr val="000000">
                      <a:alpha val="43137"/>
                    </a:srgbClr>
                  </a:outerShdw>
                </a:effectLst>
              </a:rPr>
              <a:t>or a difference in judgment on what the </a:t>
            </a:r>
            <a:r>
              <a:rPr lang="en-US" i="1" dirty="0">
                <a:solidFill>
                  <a:schemeClr val="tx2">
                    <a:lumMod val="90000"/>
                  </a:schemeClr>
                </a:solidFill>
                <a:effectLst>
                  <a:outerShdw blurRad="38100" dist="38100" dir="2700000" algn="tl">
                    <a:srgbClr val="000000">
                      <a:alpha val="43137"/>
                    </a:srgbClr>
                  </a:outerShdw>
                </a:effectLst>
              </a:rPr>
              <a:t>most original reading </a:t>
            </a:r>
            <a:r>
              <a:rPr lang="en-US" dirty="0">
                <a:solidFill>
                  <a:schemeClr val="tx2">
                    <a:lumMod val="90000"/>
                  </a:schemeClr>
                </a:solidFill>
                <a:effectLst>
                  <a:outerShdw blurRad="38100" dist="38100" dir="2700000" algn="tl">
                    <a:srgbClr val="000000">
                      <a:alpha val="43137"/>
                    </a:srgbClr>
                  </a:outerShdw>
                </a:effectLst>
              </a:rPr>
              <a:t>of Scripture was in the original language of that verse? </a:t>
            </a:r>
          </a:p>
          <a:p>
            <a:endParaRPr lang="en-US" dirty="0">
              <a:solidFill>
                <a:schemeClr val="tx2">
                  <a:lumMod val="90000"/>
                </a:schemeClr>
              </a:solidFill>
              <a:effectLst>
                <a:outerShdw blurRad="38100" dist="38100" dir="2700000" algn="tl">
                  <a:srgbClr val="000000">
                    <a:alpha val="43137"/>
                  </a:srgbClr>
                </a:outerShdw>
              </a:effectLst>
            </a:endParaRPr>
          </a:p>
          <a:p>
            <a:r>
              <a:rPr lang="en-US" dirty="0">
                <a:solidFill>
                  <a:schemeClr val="tx2">
                    <a:lumMod val="90000"/>
                  </a:schemeClr>
                </a:solidFill>
                <a:effectLst>
                  <a:outerShdw blurRad="38100" dist="38100" dir="2700000" algn="tl">
                    <a:srgbClr val="000000">
                      <a:alpha val="43137"/>
                    </a:srgbClr>
                  </a:outerShdw>
                </a:effectLst>
              </a:rPr>
              <a:t>It can be hard to tell unless you do your research. </a:t>
            </a:r>
          </a:p>
          <a:p>
            <a:endParaRPr lang="en-US" dirty="0">
              <a:solidFill>
                <a:schemeClr val="tx2">
                  <a:lumMod val="90000"/>
                </a:schemeClr>
              </a:solidFill>
              <a:effectLst>
                <a:outerShdw blurRad="38100" dist="38100" dir="2700000" algn="tl">
                  <a:srgbClr val="000000">
                    <a:alpha val="43137"/>
                  </a:srgbClr>
                </a:outerShdw>
              </a:effectLst>
            </a:endParaRPr>
          </a:p>
          <a:p>
            <a:r>
              <a:rPr lang="en-US" dirty="0">
                <a:solidFill>
                  <a:schemeClr val="tx2">
                    <a:lumMod val="90000"/>
                  </a:schemeClr>
                </a:solidFill>
                <a:effectLst>
                  <a:outerShdw blurRad="38100" dist="38100" dir="2700000" algn="tl">
                    <a:srgbClr val="000000">
                      <a:alpha val="43137"/>
                    </a:srgbClr>
                  </a:outerShdw>
                </a:effectLst>
              </a:rPr>
              <a:t>The NET Bible (Bible.org) has a whole series of footnotes on whether there is a text-critical issue (</a:t>
            </a:r>
            <a:r>
              <a:rPr lang="en-US" i="1" dirty="0" err="1">
                <a:solidFill>
                  <a:schemeClr val="tx2">
                    <a:lumMod val="90000"/>
                  </a:schemeClr>
                </a:solidFill>
                <a:effectLst>
                  <a:outerShdw blurRad="38100" dist="38100" dir="2700000" algn="tl">
                    <a:srgbClr val="000000">
                      <a:alpha val="43137"/>
                    </a:srgbClr>
                  </a:outerShdw>
                </a:effectLst>
              </a:rPr>
              <a:t>tc</a:t>
            </a:r>
            <a:r>
              <a:rPr lang="en-US" dirty="0">
                <a:solidFill>
                  <a:schemeClr val="tx2">
                    <a:lumMod val="90000"/>
                  </a:schemeClr>
                </a:solidFill>
                <a:effectLst>
                  <a:outerShdw blurRad="38100" dist="38100" dir="2700000" algn="tl">
                    <a:srgbClr val="000000">
                      <a:alpha val="43137"/>
                    </a:srgbClr>
                  </a:outerShdw>
                </a:effectLst>
              </a:rPr>
              <a:t>: text-critical note) or a translation issue (</a:t>
            </a:r>
            <a:r>
              <a:rPr lang="en-US" i="1" dirty="0" err="1">
                <a:solidFill>
                  <a:schemeClr val="tx2">
                    <a:lumMod val="90000"/>
                  </a:schemeClr>
                </a:solidFill>
                <a:effectLst>
                  <a:outerShdw blurRad="38100" dist="38100" dir="2700000" algn="tl">
                    <a:srgbClr val="000000">
                      <a:alpha val="43137"/>
                    </a:srgbClr>
                  </a:outerShdw>
                </a:effectLst>
              </a:rPr>
              <a:t>tn</a:t>
            </a:r>
            <a:r>
              <a:rPr lang="en-US" dirty="0">
                <a:solidFill>
                  <a:schemeClr val="tx2">
                    <a:lumMod val="90000"/>
                  </a:schemeClr>
                </a:solidFill>
                <a:effectLst>
                  <a:outerShdw blurRad="38100" dist="38100" dir="2700000" algn="tl">
                    <a:srgbClr val="000000">
                      <a:alpha val="43137"/>
                    </a:srgbClr>
                  </a:outerShdw>
                </a:effectLst>
              </a:rPr>
              <a:t>: translator’s note). It also has </a:t>
            </a:r>
            <a:r>
              <a:rPr lang="en-US" i="1" dirty="0" err="1">
                <a:solidFill>
                  <a:schemeClr val="tx2">
                    <a:lumMod val="90000"/>
                  </a:schemeClr>
                </a:solidFill>
                <a:effectLst>
                  <a:outerShdw blurRad="38100" dist="38100" dir="2700000" algn="tl">
                    <a:srgbClr val="000000">
                      <a:alpha val="43137"/>
                    </a:srgbClr>
                  </a:outerShdw>
                </a:effectLst>
              </a:rPr>
              <a:t>sn</a:t>
            </a:r>
            <a:r>
              <a:rPr lang="en-US" i="1" dirty="0">
                <a:solidFill>
                  <a:schemeClr val="tx2">
                    <a:lumMod val="90000"/>
                  </a:schemeClr>
                </a:solidFill>
                <a:effectLst>
                  <a:outerShdw blurRad="38100" dist="38100" dir="2700000" algn="tl">
                    <a:srgbClr val="000000">
                      <a:alpha val="43137"/>
                    </a:srgbClr>
                  </a:outerShdw>
                </a:effectLst>
              </a:rPr>
              <a:t> </a:t>
            </a:r>
            <a:r>
              <a:rPr lang="en-US" dirty="0">
                <a:solidFill>
                  <a:schemeClr val="tx2">
                    <a:lumMod val="90000"/>
                  </a:schemeClr>
                </a:solidFill>
                <a:effectLst>
                  <a:outerShdw blurRad="38100" dist="38100" dir="2700000" algn="tl">
                    <a:srgbClr val="000000">
                      <a:alpha val="43137"/>
                    </a:srgbClr>
                  </a:outerShdw>
                </a:effectLst>
              </a:rPr>
              <a:t>footnotes, study notes that explain historical background issues, theological issues, and cross references. </a:t>
            </a:r>
          </a:p>
        </p:txBody>
      </p:sp>
    </p:spTree>
    <p:extLst>
      <p:ext uri="{BB962C8B-B14F-4D97-AF65-F5344CB8AC3E}">
        <p14:creationId xmlns:p14="http://schemas.microsoft.com/office/powerpoint/2010/main" val="2268396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0BDC0-EB15-E603-3923-3A198FA7498E}"/>
              </a:ext>
            </a:extLst>
          </p:cNvPr>
          <p:cNvSpPr>
            <a:spLocks noGrp="1"/>
          </p:cNvSpPr>
          <p:nvPr>
            <p:ph type="title"/>
          </p:nvPr>
        </p:nvSpPr>
        <p:spPr/>
        <p:txBody>
          <a:bodyPr/>
          <a:lstStyle/>
          <a:p>
            <a:r>
              <a:rPr lang="en-US" dirty="0"/>
              <a:t>Translation Issue</a:t>
            </a:r>
          </a:p>
        </p:txBody>
      </p:sp>
      <p:sp>
        <p:nvSpPr>
          <p:cNvPr id="3" name="Content Placeholder 2">
            <a:extLst>
              <a:ext uri="{FF2B5EF4-FFF2-40B4-BE49-F238E27FC236}">
                <a16:creationId xmlns:a16="http://schemas.microsoft.com/office/drawing/2014/main" id="{5E7F330B-3329-8C3C-3838-03D0266BD53B}"/>
              </a:ext>
            </a:extLst>
          </p:cNvPr>
          <p:cNvSpPr>
            <a:spLocks noGrp="1"/>
          </p:cNvSpPr>
          <p:nvPr>
            <p:ph idx="1"/>
          </p:nvPr>
        </p:nvSpPr>
        <p:spPr>
          <a:xfrm>
            <a:off x="672354" y="1580050"/>
            <a:ext cx="10936940" cy="5116585"/>
          </a:xfrm>
        </p:spPr>
        <p:txBody>
          <a:bodyPr>
            <a:normAutofit fontScale="77500" lnSpcReduction="20000"/>
          </a:bodyPr>
          <a:lstStyle/>
          <a:p>
            <a:pPr marL="36900" indent="0" algn="ctr">
              <a:buNone/>
            </a:pPr>
            <a:r>
              <a:rPr lang="en-US" dirty="0"/>
              <a:t>Everyone is looking at the same original words in the same verse but differ in best way to translate those same words. </a:t>
            </a:r>
          </a:p>
          <a:p>
            <a:pPr marL="36900" indent="0" algn="ctr">
              <a:buNone/>
            </a:pPr>
            <a:r>
              <a:rPr lang="en-US" dirty="0"/>
              <a:t>E.g., “children” or “sons” for </a:t>
            </a:r>
            <a:r>
              <a:rPr lang="el-GR" dirty="0"/>
              <a:t>υἱοὶ </a:t>
            </a:r>
            <a:r>
              <a:rPr lang="en-US" dirty="0"/>
              <a:t>(</a:t>
            </a:r>
            <a:r>
              <a:rPr lang="en-US" i="1" dirty="0" err="1"/>
              <a:t>huioi</a:t>
            </a:r>
            <a:r>
              <a:rPr lang="en-US" i="1" dirty="0"/>
              <a:t> ) </a:t>
            </a:r>
            <a:r>
              <a:rPr lang="en-US" dirty="0"/>
              <a:t>in Matt 5:9:</a:t>
            </a:r>
          </a:p>
          <a:p>
            <a:pPr marL="36900" indent="0" algn="ctr">
              <a:buNone/>
            </a:pPr>
            <a:r>
              <a:rPr lang="el-GR" dirty="0"/>
              <a:t>μακάριοι οἱ εἰρηνοποιοί, ὅτι αὐτοὶ </a:t>
            </a:r>
            <a:r>
              <a:rPr lang="el-GR" u="sng" dirty="0"/>
              <a:t>υἱοὶ</a:t>
            </a:r>
            <a:r>
              <a:rPr lang="el-GR" dirty="0"/>
              <a:t> θεοῦ κληθήσονται</a:t>
            </a:r>
            <a:r>
              <a:rPr lang="en-US" dirty="0"/>
              <a:t> (NA28)</a:t>
            </a:r>
            <a:endParaRPr lang="el-GR" dirty="0"/>
          </a:p>
          <a:p>
            <a:pPr marL="36900" indent="0" algn="ctr">
              <a:buNone/>
            </a:pPr>
            <a:endParaRPr lang="en-US" dirty="0"/>
          </a:p>
          <a:p>
            <a:r>
              <a:rPr lang="en-US" sz="2100" dirty="0"/>
              <a:t>“Blessed are the peacemakers, for they will be called </a:t>
            </a:r>
            <a:r>
              <a:rPr lang="en-US" sz="2100" u="sng" dirty="0"/>
              <a:t>children</a:t>
            </a:r>
            <a:r>
              <a:rPr lang="en-US" sz="2100" dirty="0"/>
              <a:t> of God” (NIV, NRSV).</a:t>
            </a:r>
          </a:p>
          <a:p>
            <a:r>
              <a:rPr lang="en-US" sz="2100" dirty="0"/>
              <a:t>“Blessed are the peacemakers: for they shall be called the </a:t>
            </a:r>
            <a:r>
              <a:rPr lang="en-US" sz="2100" u="sng" dirty="0"/>
              <a:t>children</a:t>
            </a:r>
            <a:r>
              <a:rPr lang="en-US" sz="2100" dirty="0"/>
              <a:t> of God” (KJV, NKJV).</a:t>
            </a:r>
          </a:p>
          <a:p>
            <a:r>
              <a:rPr lang="en-US" sz="2100" dirty="0"/>
              <a:t>“Blessed are the peacemakers, for they will be called the </a:t>
            </a:r>
            <a:r>
              <a:rPr lang="en-US" sz="2100" u="sng" dirty="0"/>
              <a:t>children</a:t>
            </a:r>
            <a:r>
              <a:rPr lang="en-US" sz="2100" dirty="0"/>
              <a:t> of God” (NET)</a:t>
            </a:r>
          </a:p>
          <a:p>
            <a:r>
              <a:rPr lang="en-US" sz="2100" dirty="0"/>
              <a:t>“Blessed are the peacemakers, for they shall be called </a:t>
            </a:r>
            <a:r>
              <a:rPr lang="en-US" sz="2100" u="sng" dirty="0"/>
              <a:t>sons</a:t>
            </a:r>
            <a:r>
              <a:rPr lang="en-US" sz="2100" dirty="0"/>
              <a:t> of God” (ESV, NASB, CSB, ASV).</a:t>
            </a:r>
          </a:p>
          <a:p>
            <a:r>
              <a:rPr lang="en-US" sz="2100" dirty="0"/>
              <a:t>“The peacemakers are blessed, for they will be called </a:t>
            </a:r>
            <a:r>
              <a:rPr lang="en-US" sz="2100" u="sng" dirty="0"/>
              <a:t>sons</a:t>
            </a:r>
            <a:r>
              <a:rPr lang="en-US" sz="2100" dirty="0"/>
              <a:t> of God” (</a:t>
            </a:r>
            <a:r>
              <a:rPr lang="en-US" sz="2100" dirty="0" err="1"/>
              <a:t>HolmanCSB</a:t>
            </a:r>
            <a:r>
              <a:rPr lang="en-US" sz="2100" dirty="0"/>
              <a:t>)</a:t>
            </a:r>
          </a:p>
          <a:p>
            <a:r>
              <a:rPr lang="en-US" sz="2100" dirty="0"/>
              <a:t>“Blessed are the peacemakers, for they will be called </a:t>
            </a:r>
            <a:r>
              <a:rPr lang="en-US" sz="2100" u="sng" dirty="0"/>
              <a:t>sons</a:t>
            </a:r>
            <a:r>
              <a:rPr lang="en-US" sz="2100" dirty="0"/>
              <a:t> of God” (Berean)</a:t>
            </a:r>
          </a:p>
          <a:p>
            <a:endParaRPr lang="en-US" sz="2100" dirty="0"/>
          </a:p>
          <a:p>
            <a:r>
              <a:rPr lang="en-US" sz="2100" dirty="0"/>
              <a:t>“God blesses those who work for peace, for they will be called </a:t>
            </a:r>
            <a:r>
              <a:rPr lang="en-US" sz="2100" u="sng" dirty="0"/>
              <a:t>the children </a:t>
            </a:r>
            <a:r>
              <a:rPr lang="en-US" sz="2100" dirty="0"/>
              <a:t>of God” (NLT).</a:t>
            </a:r>
          </a:p>
          <a:p>
            <a:r>
              <a:rPr lang="en-US" sz="2100" dirty="0"/>
              <a:t>“You’re blessed when you can show people how to cooperated instead of compete or fight. That’s when you discover who you really are, and </a:t>
            </a:r>
            <a:r>
              <a:rPr lang="en-US" sz="2100" u="sng" dirty="0"/>
              <a:t>your place in God’s family</a:t>
            </a:r>
            <a:r>
              <a:rPr lang="en-US" sz="2100" dirty="0"/>
              <a:t>” (Message)</a:t>
            </a:r>
          </a:p>
          <a:p>
            <a:r>
              <a:rPr lang="en-US" sz="2100" dirty="0"/>
              <a:t>“Blessed [spiritually calm with life-joy in God’s favor] are the makers </a:t>
            </a:r>
            <a:r>
              <a:rPr lang="en-US" sz="2100" i="1" dirty="0"/>
              <a:t>and </a:t>
            </a:r>
            <a:r>
              <a:rPr lang="en-US" sz="2100" dirty="0"/>
              <a:t>maintainers of peace, for they will [express His character  and] be called </a:t>
            </a:r>
            <a:r>
              <a:rPr lang="en-US" sz="2100" u="sng" dirty="0"/>
              <a:t>the sons </a:t>
            </a:r>
            <a:r>
              <a:rPr lang="en-US" sz="2100" dirty="0"/>
              <a:t>of God” (Amplified)</a:t>
            </a:r>
          </a:p>
        </p:txBody>
      </p:sp>
    </p:spTree>
    <p:extLst>
      <p:ext uri="{BB962C8B-B14F-4D97-AF65-F5344CB8AC3E}">
        <p14:creationId xmlns:p14="http://schemas.microsoft.com/office/powerpoint/2010/main" val="1336198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0BDC0-EB15-E603-3923-3A198FA7498E}"/>
              </a:ext>
            </a:extLst>
          </p:cNvPr>
          <p:cNvSpPr>
            <a:spLocks noGrp="1"/>
          </p:cNvSpPr>
          <p:nvPr>
            <p:ph type="title"/>
          </p:nvPr>
        </p:nvSpPr>
        <p:spPr/>
        <p:txBody>
          <a:bodyPr/>
          <a:lstStyle/>
          <a:p>
            <a:r>
              <a:rPr lang="en-US" dirty="0"/>
              <a:t>Text-Critical Issue (Textual Variants)</a:t>
            </a:r>
          </a:p>
        </p:txBody>
      </p:sp>
      <p:sp>
        <p:nvSpPr>
          <p:cNvPr id="3" name="Content Placeholder 2">
            <a:extLst>
              <a:ext uri="{FF2B5EF4-FFF2-40B4-BE49-F238E27FC236}">
                <a16:creationId xmlns:a16="http://schemas.microsoft.com/office/drawing/2014/main" id="{5E7F330B-3329-8C3C-3838-03D0266BD53B}"/>
              </a:ext>
            </a:extLst>
          </p:cNvPr>
          <p:cNvSpPr>
            <a:spLocks noGrp="1"/>
          </p:cNvSpPr>
          <p:nvPr>
            <p:ph idx="1"/>
          </p:nvPr>
        </p:nvSpPr>
        <p:spPr>
          <a:xfrm>
            <a:off x="672353" y="1580050"/>
            <a:ext cx="11223812" cy="5134515"/>
          </a:xfrm>
        </p:spPr>
        <p:txBody>
          <a:bodyPr>
            <a:normAutofit fontScale="85000" lnSpcReduction="10000"/>
          </a:bodyPr>
          <a:lstStyle/>
          <a:p>
            <a:pPr marL="36900" indent="0" algn="ctr">
              <a:buNone/>
            </a:pPr>
            <a:r>
              <a:rPr lang="en-US" dirty="0"/>
              <a:t>There are different words in the earliest copies of the same verse in its original language. </a:t>
            </a:r>
            <a:br>
              <a:rPr lang="en-US" dirty="0"/>
            </a:br>
            <a:r>
              <a:rPr lang="en-US" dirty="0"/>
              <a:t>Differing copies of the verse are called “textual variants” </a:t>
            </a:r>
            <a:br>
              <a:rPr lang="en-US" dirty="0"/>
            </a:br>
            <a:r>
              <a:rPr lang="en-US" dirty="0"/>
              <a:t>Before we translate, we must determine which variant is most original. </a:t>
            </a:r>
          </a:p>
          <a:p>
            <a:pPr marL="36900" indent="0" algn="ctr">
              <a:buNone/>
            </a:pPr>
            <a:r>
              <a:rPr lang="en-US" dirty="0"/>
              <a:t>E.g., “falsely” in Matt 5:11. Focus not on translation differences but on presence of “falsely/lies” reflecting judgment on whether </a:t>
            </a:r>
            <a:r>
              <a:rPr lang="el-GR" dirty="0"/>
              <a:t>ψευδόμενοι</a:t>
            </a:r>
            <a:r>
              <a:rPr lang="en-US" dirty="0"/>
              <a:t> (</a:t>
            </a:r>
            <a:r>
              <a:rPr lang="en-US" i="1" dirty="0" err="1"/>
              <a:t>pseudomenoi</a:t>
            </a:r>
            <a:r>
              <a:rPr lang="en-US" i="1" dirty="0"/>
              <a:t>) </a:t>
            </a:r>
            <a:r>
              <a:rPr lang="en-US" dirty="0"/>
              <a:t>is the original reading.</a:t>
            </a:r>
          </a:p>
          <a:p>
            <a:pPr marL="36900" indent="0" algn="ctr">
              <a:buNone/>
            </a:pPr>
            <a:r>
              <a:rPr lang="el-GR" dirty="0"/>
              <a:t>μακάριοί ἐστε ὅταν ὀνειδίσωσιν ὑμᾶς καὶ διώξωσιν καὶ εἴπωσιν πᾶν πονηρὸν καθʼ ὑμῶν </a:t>
            </a:r>
            <a:r>
              <a:rPr lang="el-GR" u="sng" dirty="0"/>
              <a:t>[ψευδόμενοι]</a:t>
            </a:r>
            <a:r>
              <a:rPr lang="el-GR" dirty="0"/>
              <a:t> ἕνεκεν ἐμοῦ.</a:t>
            </a:r>
            <a:r>
              <a:rPr lang="en-US" dirty="0"/>
              <a:t> </a:t>
            </a:r>
            <a:r>
              <a:rPr lang="en-US" sz="1400" dirty="0"/>
              <a:t>(NA28)</a:t>
            </a:r>
            <a:endParaRPr lang="el-GR" sz="1400" dirty="0"/>
          </a:p>
          <a:p>
            <a:pPr marL="36900" indent="0" algn="ctr">
              <a:buNone/>
            </a:pPr>
            <a:endParaRPr lang="en-US" dirty="0"/>
          </a:p>
          <a:p>
            <a:r>
              <a:rPr lang="en-US" sz="1800" dirty="0"/>
              <a:t>“Blessed are you when people insult you, persecute you and </a:t>
            </a:r>
            <a:r>
              <a:rPr lang="en-US" sz="1800" u="sng" dirty="0"/>
              <a:t>falsely</a:t>
            </a:r>
            <a:r>
              <a:rPr lang="en-US" sz="1800" dirty="0"/>
              <a:t> say all kinds of evil against you because of me” (NIV).</a:t>
            </a:r>
          </a:p>
          <a:p>
            <a:r>
              <a:rPr lang="en-US" sz="1800" dirty="0"/>
              <a:t>“Blessed are you when others revile you and persecute you and utter all kinds of evil against you </a:t>
            </a:r>
            <a:r>
              <a:rPr lang="en-US" sz="1800" u="sng" dirty="0"/>
              <a:t>falsely</a:t>
            </a:r>
            <a:r>
              <a:rPr lang="en-US" sz="1800" dirty="0"/>
              <a:t> on my account” (ESV).</a:t>
            </a:r>
          </a:p>
          <a:p>
            <a:r>
              <a:rPr lang="en-US" sz="1800" dirty="0"/>
              <a:t>“Blessed are you when people revile you and persecute you and utter all kinds of evil against you </a:t>
            </a:r>
            <a:r>
              <a:rPr lang="en-US" sz="1800" u="sng" dirty="0"/>
              <a:t>falsely</a:t>
            </a:r>
            <a:r>
              <a:rPr lang="en-US" sz="1800" dirty="0"/>
              <a:t> on my account” (NRSV).</a:t>
            </a:r>
          </a:p>
          <a:p>
            <a:r>
              <a:rPr lang="en-US" sz="1800" dirty="0"/>
              <a:t>“Blessed are ye, when </a:t>
            </a:r>
            <a:r>
              <a:rPr lang="en-US" sz="1800" i="1" dirty="0"/>
              <a:t>men</a:t>
            </a:r>
            <a:r>
              <a:rPr lang="en-US" sz="1800" dirty="0"/>
              <a:t> shall revile you, and persecute </a:t>
            </a:r>
            <a:r>
              <a:rPr lang="en-US" sz="1800" i="1" dirty="0"/>
              <a:t>you</a:t>
            </a:r>
            <a:r>
              <a:rPr lang="en-US" sz="1800" dirty="0"/>
              <a:t>, and shall say all manner of evil against you </a:t>
            </a:r>
            <a:r>
              <a:rPr lang="en-US" sz="1800" u="sng" dirty="0"/>
              <a:t>falsely</a:t>
            </a:r>
            <a:r>
              <a:rPr lang="en-US" sz="1800" dirty="0"/>
              <a:t>, for my sake” </a:t>
            </a:r>
            <a:r>
              <a:rPr lang="en-US" sz="1400" dirty="0"/>
              <a:t>(KJV).</a:t>
            </a:r>
          </a:p>
          <a:p>
            <a:r>
              <a:rPr lang="en-US" sz="1800" dirty="0"/>
              <a:t>“Blessed are you when they revile and persecute you, and say all kinds of evil against you </a:t>
            </a:r>
            <a:r>
              <a:rPr lang="en-US" sz="1800" u="sng" dirty="0"/>
              <a:t>falsely</a:t>
            </a:r>
            <a:r>
              <a:rPr lang="en-US" sz="1800" dirty="0"/>
              <a:t> for My sake” (NKJV).</a:t>
            </a:r>
          </a:p>
          <a:p>
            <a:r>
              <a:rPr lang="en-US" sz="1800" dirty="0"/>
              <a:t>“Blessed are you when </a:t>
            </a:r>
            <a:r>
              <a:rPr lang="en-US" sz="1800" i="1" dirty="0"/>
              <a:t>people</a:t>
            </a:r>
            <a:r>
              <a:rPr lang="en-US" sz="1800" dirty="0"/>
              <a:t> insult you and persecute you, and </a:t>
            </a:r>
            <a:r>
              <a:rPr lang="en-US" sz="1800" u="sng" dirty="0"/>
              <a:t>falsely</a:t>
            </a:r>
            <a:r>
              <a:rPr lang="en-US" sz="1800" dirty="0"/>
              <a:t> say all kinds of evil against you because of Me” (NASB).</a:t>
            </a:r>
          </a:p>
        </p:txBody>
      </p:sp>
    </p:spTree>
    <p:extLst>
      <p:ext uri="{BB962C8B-B14F-4D97-AF65-F5344CB8AC3E}">
        <p14:creationId xmlns:p14="http://schemas.microsoft.com/office/powerpoint/2010/main" val="4009788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0BDC0-EB15-E603-3923-3A198FA7498E}"/>
              </a:ext>
            </a:extLst>
          </p:cNvPr>
          <p:cNvSpPr>
            <a:spLocks noGrp="1"/>
          </p:cNvSpPr>
          <p:nvPr>
            <p:ph type="title"/>
          </p:nvPr>
        </p:nvSpPr>
        <p:spPr/>
        <p:txBody>
          <a:bodyPr/>
          <a:lstStyle/>
          <a:p>
            <a:r>
              <a:rPr lang="en-US" dirty="0"/>
              <a:t>Text-Critical Issue (Textual Variants)</a:t>
            </a:r>
          </a:p>
        </p:txBody>
      </p:sp>
      <p:sp>
        <p:nvSpPr>
          <p:cNvPr id="3" name="Content Placeholder 2">
            <a:extLst>
              <a:ext uri="{FF2B5EF4-FFF2-40B4-BE49-F238E27FC236}">
                <a16:creationId xmlns:a16="http://schemas.microsoft.com/office/drawing/2014/main" id="{5E7F330B-3329-8C3C-3838-03D0266BD53B}"/>
              </a:ext>
            </a:extLst>
          </p:cNvPr>
          <p:cNvSpPr>
            <a:spLocks noGrp="1"/>
          </p:cNvSpPr>
          <p:nvPr>
            <p:ph idx="1"/>
          </p:nvPr>
        </p:nvSpPr>
        <p:spPr>
          <a:xfrm>
            <a:off x="170329" y="1580050"/>
            <a:ext cx="11869271" cy="5134515"/>
          </a:xfrm>
        </p:spPr>
        <p:txBody>
          <a:bodyPr>
            <a:normAutofit/>
          </a:bodyPr>
          <a:lstStyle/>
          <a:p>
            <a:r>
              <a:rPr lang="en-US" sz="1600" dirty="0"/>
              <a:t>“Blessed are you when they insult you and persecute you and utter every kind of evil against you [</a:t>
            </a:r>
            <a:r>
              <a:rPr lang="en-US" sz="1600" u="sng" dirty="0"/>
              <a:t>falsely</a:t>
            </a:r>
            <a:r>
              <a:rPr lang="en-US" sz="1600" dirty="0"/>
              <a:t>] because of me” (New American Bible).</a:t>
            </a:r>
          </a:p>
          <a:p>
            <a:r>
              <a:rPr lang="en-US" sz="1600" dirty="0"/>
              <a:t>“Blessed are you when people insult you and persecute you and say all kinds of evil things about you </a:t>
            </a:r>
            <a:r>
              <a:rPr lang="en-US" sz="1600" u="sng" dirty="0"/>
              <a:t>falsely</a:t>
            </a:r>
            <a:r>
              <a:rPr lang="en-US" sz="1600" dirty="0"/>
              <a:t> on account of me.” (NET).</a:t>
            </a:r>
          </a:p>
          <a:p>
            <a:r>
              <a:rPr lang="en-US" sz="1600" dirty="0"/>
              <a:t>“You are blessed when they insult and persecute you and </a:t>
            </a:r>
            <a:r>
              <a:rPr lang="en-US" sz="1600" u="sng" dirty="0"/>
              <a:t>falsely</a:t>
            </a:r>
            <a:r>
              <a:rPr lang="en-US" sz="1600" dirty="0"/>
              <a:t> say every kind of evil against you because of Me.” (</a:t>
            </a:r>
            <a:r>
              <a:rPr lang="en-US" sz="1600" dirty="0" err="1"/>
              <a:t>HolmanCSB</a:t>
            </a:r>
            <a:r>
              <a:rPr lang="en-US" sz="1600" dirty="0"/>
              <a:t>).</a:t>
            </a:r>
          </a:p>
          <a:p>
            <a:endParaRPr lang="en-US" sz="1600" dirty="0"/>
          </a:p>
          <a:p>
            <a:r>
              <a:rPr lang="en-US" sz="1600" dirty="0"/>
              <a:t>“God blesses you when people mock you and persecute you and </a:t>
            </a:r>
            <a:r>
              <a:rPr lang="en-US" sz="1600" u="sng" dirty="0"/>
              <a:t>lie about you </a:t>
            </a:r>
            <a:r>
              <a:rPr lang="en-US" sz="1600" dirty="0"/>
              <a:t>and say all sorts of evil things against you because you are my followers” (NLT).</a:t>
            </a:r>
          </a:p>
          <a:p>
            <a:r>
              <a:rPr lang="en-US" sz="1600" dirty="0"/>
              <a:t>“Not only that—count yourselves blessed every time people put you down or throw you out or </a:t>
            </a:r>
            <a:r>
              <a:rPr lang="en-US" sz="1600" u="sng" dirty="0"/>
              <a:t>speak lies </a:t>
            </a:r>
            <a:r>
              <a:rPr lang="en-US" sz="1600" dirty="0"/>
              <a:t>about you to discredit me.” (Message)</a:t>
            </a:r>
          </a:p>
          <a:p>
            <a:r>
              <a:rPr lang="en-US" sz="1600" dirty="0"/>
              <a:t>“Blessed [morally courageous and spiritually alive with life-joy in God’s goodness] are you when </a:t>
            </a:r>
            <a:r>
              <a:rPr lang="en-US" sz="1600" i="1" dirty="0"/>
              <a:t>people</a:t>
            </a:r>
            <a:r>
              <a:rPr lang="en-US" sz="1600" dirty="0"/>
              <a:t> insult you and persecute you, and </a:t>
            </a:r>
            <a:r>
              <a:rPr lang="en-US" sz="1600" u="sng" dirty="0"/>
              <a:t>falsely</a:t>
            </a:r>
            <a:r>
              <a:rPr lang="en-US" sz="1600" dirty="0"/>
              <a:t> say all kinds of evil things against you because of [your association with] Me” (Amplified).</a:t>
            </a:r>
            <a:endParaRPr lang="en-US" sz="1800" dirty="0"/>
          </a:p>
        </p:txBody>
      </p:sp>
    </p:spTree>
    <p:extLst>
      <p:ext uri="{BB962C8B-B14F-4D97-AF65-F5344CB8AC3E}">
        <p14:creationId xmlns:p14="http://schemas.microsoft.com/office/powerpoint/2010/main" val="3496205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0BDC0-EB15-E603-3923-3A198FA7498E}"/>
              </a:ext>
            </a:extLst>
          </p:cNvPr>
          <p:cNvSpPr>
            <a:spLocks noGrp="1"/>
          </p:cNvSpPr>
          <p:nvPr>
            <p:ph type="title"/>
          </p:nvPr>
        </p:nvSpPr>
        <p:spPr/>
        <p:txBody>
          <a:bodyPr/>
          <a:lstStyle/>
          <a:p>
            <a:r>
              <a:rPr lang="en-US" dirty="0"/>
              <a:t>Text-Critical Issue (Textual Variants)</a:t>
            </a:r>
          </a:p>
        </p:txBody>
      </p:sp>
      <p:sp>
        <p:nvSpPr>
          <p:cNvPr id="3" name="Content Placeholder 2">
            <a:extLst>
              <a:ext uri="{FF2B5EF4-FFF2-40B4-BE49-F238E27FC236}">
                <a16:creationId xmlns:a16="http://schemas.microsoft.com/office/drawing/2014/main" id="{5E7F330B-3329-8C3C-3838-03D0266BD53B}"/>
              </a:ext>
            </a:extLst>
          </p:cNvPr>
          <p:cNvSpPr>
            <a:spLocks noGrp="1"/>
          </p:cNvSpPr>
          <p:nvPr>
            <p:ph idx="1"/>
          </p:nvPr>
        </p:nvSpPr>
        <p:spPr>
          <a:xfrm>
            <a:off x="672353" y="1580050"/>
            <a:ext cx="11223812" cy="5134515"/>
          </a:xfrm>
        </p:spPr>
        <p:txBody>
          <a:bodyPr>
            <a:normAutofit fontScale="85000" lnSpcReduction="20000"/>
          </a:bodyPr>
          <a:lstStyle/>
          <a:p>
            <a:pPr marL="36900" indent="0" algn="ctr">
              <a:buNone/>
            </a:pPr>
            <a:r>
              <a:rPr lang="en-US" dirty="0"/>
              <a:t>E.g., “falsely” in Matt 5:11</a:t>
            </a:r>
          </a:p>
          <a:p>
            <a:pPr marL="36900" indent="0" algn="ctr">
              <a:buNone/>
            </a:pPr>
            <a:r>
              <a:rPr lang="el-GR" dirty="0"/>
              <a:t>μακάριοί ἐστε ὅταν ὀνειδίσωσιν ὑμᾶς καὶ διώξωσιν καὶ εἴπωσιν πᾶν πονηρὸν καθʼ ὑμῶν </a:t>
            </a:r>
            <a:r>
              <a:rPr lang="el-GR" u="sng" dirty="0"/>
              <a:t>[ψευδόμενοι]</a:t>
            </a:r>
            <a:r>
              <a:rPr lang="el-GR" dirty="0"/>
              <a:t> ἕνεκεν ἐμοῦ.</a:t>
            </a:r>
            <a:r>
              <a:rPr lang="en-US" dirty="0"/>
              <a:t> (NA28)</a:t>
            </a:r>
            <a:endParaRPr lang="el-GR" dirty="0"/>
          </a:p>
          <a:p>
            <a:pPr marL="36900" indent="0" algn="ctr">
              <a:buNone/>
            </a:pPr>
            <a:endParaRPr lang="en-US" dirty="0"/>
          </a:p>
          <a:p>
            <a:r>
              <a:rPr lang="en-US" sz="2300" dirty="0"/>
              <a:t> 5:11      [</a:t>
            </a:r>
            <a:r>
              <a:rPr lang="en-US" sz="2300" dirty="0" err="1"/>
              <a:t>ψευδόμενοι</a:t>
            </a:r>
            <a:r>
              <a:rPr lang="en-US" sz="2300" dirty="0"/>
              <a:t>] {C}</a:t>
            </a:r>
          </a:p>
          <a:p>
            <a:endParaRPr lang="en-US" sz="2300" dirty="0"/>
          </a:p>
          <a:p>
            <a:pPr>
              <a:lnSpc>
                <a:spcPct val="120000"/>
              </a:lnSpc>
            </a:pPr>
            <a:r>
              <a:rPr lang="en-US" sz="2300" dirty="0"/>
              <a:t>It is uncertain whether </a:t>
            </a:r>
            <a:r>
              <a:rPr lang="en-US" sz="2300" dirty="0" err="1"/>
              <a:t>ψευδόμενοι</a:t>
            </a:r>
            <a:r>
              <a:rPr lang="en-US" sz="2300" dirty="0"/>
              <a:t> should be included or omitted from the text. On the one hand, the absence of the word in the </a:t>
            </a:r>
            <a:r>
              <a:rPr lang="en-US" sz="2300" u="sng" dirty="0"/>
              <a:t>Western tradition (D </a:t>
            </a:r>
            <a:r>
              <a:rPr lang="en-US" sz="2300" u="sng" dirty="0" err="1"/>
              <a:t>itb</a:t>
            </a:r>
            <a:r>
              <a:rPr lang="en-US" sz="2300" dirty="0"/>
              <a:t>, c, d, h, k </a:t>
            </a:r>
            <a:r>
              <a:rPr lang="en-US" sz="2300" u="sng" dirty="0" err="1"/>
              <a:t>syrs</a:t>
            </a:r>
            <a:r>
              <a:rPr lang="en-US" sz="2300" dirty="0"/>
              <a:t> geo </a:t>
            </a:r>
            <a:r>
              <a:rPr lang="en-US" sz="2300" u="sng" dirty="0"/>
              <a:t>Tertullian</a:t>
            </a:r>
            <a:r>
              <a:rPr lang="en-US" sz="2300" dirty="0"/>
              <a:t> al) can be accounted for as the result of scribal accommodation of the passage to the Lukan form of the beatitude (Lk 6:22). On the other hand, more than one scribe would have been tempted to insert the word in order to limit the wide generalization in Jesus’ teaching, and to express specifically what was felt to be implied by the very nature of the case (compare 1 Pe 4:15 f.). In order to represent the balance of transcriptional probabilities, the Committee decided to include the word in the text, but to enclose it within square brackets.</a:t>
            </a:r>
          </a:p>
          <a:p>
            <a:r>
              <a:rPr lang="en-US" sz="1400" dirty="0"/>
              <a:t>Bruce Metzger, </a:t>
            </a:r>
            <a:r>
              <a:rPr lang="en-US" sz="1400" i="1" dirty="0"/>
              <a:t>A Textual Commentary on the Greek New Testament, Second Edition a Companion Volume to the United Bible Societies’ Greek New Testament (4th Rev. Ed.)</a:t>
            </a:r>
            <a:r>
              <a:rPr lang="en-US" sz="1400" dirty="0"/>
              <a:t> (New York: United Bible Societies, 1994), 10–11.</a:t>
            </a:r>
          </a:p>
        </p:txBody>
      </p:sp>
    </p:spTree>
    <p:extLst>
      <p:ext uri="{BB962C8B-B14F-4D97-AF65-F5344CB8AC3E}">
        <p14:creationId xmlns:p14="http://schemas.microsoft.com/office/powerpoint/2010/main" val="2571329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0BDC0-EB15-E603-3923-3A198FA7498E}"/>
              </a:ext>
            </a:extLst>
          </p:cNvPr>
          <p:cNvSpPr>
            <a:spLocks noGrp="1"/>
          </p:cNvSpPr>
          <p:nvPr>
            <p:ph type="title"/>
          </p:nvPr>
        </p:nvSpPr>
        <p:spPr/>
        <p:txBody>
          <a:bodyPr/>
          <a:lstStyle/>
          <a:p>
            <a:r>
              <a:rPr lang="en-US" dirty="0"/>
              <a:t>Text-Critical Issue (Textual Variants)</a:t>
            </a:r>
          </a:p>
        </p:txBody>
      </p:sp>
      <p:sp>
        <p:nvSpPr>
          <p:cNvPr id="3" name="Content Placeholder 2">
            <a:extLst>
              <a:ext uri="{FF2B5EF4-FFF2-40B4-BE49-F238E27FC236}">
                <a16:creationId xmlns:a16="http://schemas.microsoft.com/office/drawing/2014/main" id="{5E7F330B-3329-8C3C-3838-03D0266BD53B}"/>
              </a:ext>
            </a:extLst>
          </p:cNvPr>
          <p:cNvSpPr>
            <a:spLocks noGrp="1"/>
          </p:cNvSpPr>
          <p:nvPr>
            <p:ph idx="1"/>
          </p:nvPr>
        </p:nvSpPr>
        <p:spPr>
          <a:xfrm>
            <a:off x="672353" y="1580050"/>
            <a:ext cx="11223812" cy="5134515"/>
          </a:xfrm>
        </p:spPr>
        <p:txBody>
          <a:bodyPr>
            <a:normAutofit/>
          </a:bodyPr>
          <a:lstStyle/>
          <a:p>
            <a:pPr marL="36900" indent="0" algn="ctr">
              <a:buNone/>
            </a:pPr>
            <a:r>
              <a:rPr lang="en-US" dirty="0"/>
              <a:t>E.g., “falsely” in Matt 5:11</a:t>
            </a:r>
          </a:p>
          <a:p>
            <a:pPr marL="36900" indent="0" algn="ctr">
              <a:buNone/>
            </a:pPr>
            <a:r>
              <a:rPr lang="el-GR" sz="1600" dirty="0"/>
              <a:t>μακάριοί ἐστε ὅταν ὀνειδίσωσιν ὑμᾶς καὶ διώξωσιν καὶ εἴπωσιν πᾶν πονηρὸν καθʼ ὑμῶν </a:t>
            </a:r>
            <a:r>
              <a:rPr lang="el-GR" sz="1600" u="sng" dirty="0"/>
              <a:t>[ψευδόμενοι]</a:t>
            </a:r>
            <a:r>
              <a:rPr lang="el-GR" sz="1600" dirty="0"/>
              <a:t> ἕνεκεν ἐμοῦ.</a:t>
            </a:r>
            <a:r>
              <a:rPr lang="en-US" sz="1600" dirty="0"/>
              <a:t> (NA28)</a:t>
            </a:r>
            <a:endParaRPr lang="el-GR" sz="1600" dirty="0"/>
          </a:p>
          <a:p>
            <a:pPr marL="36900" indent="0" algn="ctr">
              <a:buNone/>
            </a:pPr>
            <a:endParaRPr lang="en-US" dirty="0"/>
          </a:p>
          <a:p>
            <a:r>
              <a:rPr lang="en-US" sz="2300" dirty="0"/>
              <a:t> </a:t>
            </a:r>
            <a:r>
              <a:rPr lang="en-US" sz="2000" i="1" dirty="0" err="1"/>
              <a:t>tc</a:t>
            </a:r>
            <a:r>
              <a:rPr lang="en-US" sz="2000" dirty="0"/>
              <a:t> Although </a:t>
            </a:r>
            <a:r>
              <a:rPr lang="en-US" sz="2000" dirty="0" err="1"/>
              <a:t>ψευδόμενοι</a:t>
            </a:r>
            <a:r>
              <a:rPr lang="en-US" sz="2000" dirty="0"/>
              <a:t> (</a:t>
            </a:r>
            <a:r>
              <a:rPr lang="en-US" sz="2000" dirty="0" err="1"/>
              <a:t>pseudomenoi</a:t>
            </a:r>
            <a:r>
              <a:rPr lang="en-US" sz="2000" dirty="0"/>
              <a:t>, “bearing witness falsely”) could be a motivated reading, clarifying that the disciples are unjustly persecuted, its lack in only D it </a:t>
            </a:r>
            <a:r>
              <a:rPr lang="en-US" sz="2000" dirty="0" err="1"/>
              <a:t>sy</a:t>
            </a:r>
            <a:r>
              <a:rPr lang="en-US" sz="2000" dirty="0"/>
              <a:t> </a:t>
            </a:r>
            <a:r>
              <a:rPr lang="en-US" sz="2000" dirty="0" err="1"/>
              <a:t>Tert</a:t>
            </a:r>
            <a:r>
              <a:rPr lang="en-US" sz="2000" dirty="0"/>
              <a:t> does not help its case. Since the Western text is known for numerous free alterations, without corroborative evidence the shorter reading must be judged as secondary. </a:t>
            </a:r>
          </a:p>
          <a:p>
            <a:pPr algn="r"/>
            <a:r>
              <a:rPr lang="en-US" sz="1400" dirty="0"/>
              <a:t>NET Bible, note on Matthew 5:11</a:t>
            </a:r>
          </a:p>
        </p:txBody>
      </p:sp>
    </p:spTree>
    <p:extLst>
      <p:ext uri="{BB962C8B-B14F-4D97-AF65-F5344CB8AC3E}">
        <p14:creationId xmlns:p14="http://schemas.microsoft.com/office/powerpoint/2010/main" val="1997535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92D0A-52D1-84C6-4398-39F367F06FEE}"/>
              </a:ext>
            </a:extLst>
          </p:cNvPr>
          <p:cNvSpPr>
            <a:spLocks noGrp="1"/>
          </p:cNvSpPr>
          <p:nvPr>
            <p:ph type="title"/>
          </p:nvPr>
        </p:nvSpPr>
        <p:spPr/>
        <p:txBody>
          <a:bodyPr/>
          <a:lstStyle/>
          <a:p>
            <a:r>
              <a:rPr lang="en-US" dirty="0"/>
              <a:t>Translation vs. Textual Criticism</a:t>
            </a:r>
          </a:p>
        </p:txBody>
      </p:sp>
      <p:sp>
        <p:nvSpPr>
          <p:cNvPr id="3" name="Content Placeholder 2">
            <a:extLst>
              <a:ext uri="{FF2B5EF4-FFF2-40B4-BE49-F238E27FC236}">
                <a16:creationId xmlns:a16="http://schemas.microsoft.com/office/drawing/2014/main" id="{58EA167E-C6F3-F060-87B7-3A0846252A81}"/>
              </a:ext>
            </a:extLst>
          </p:cNvPr>
          <p:cNvSpPr>
            <a:spLocks noGrp="1"/>
          </p:cNvSpPr>
          <p:nvPr>
            <p:ph sz="half" idx="1"/>
          </p:nvPr>
        </p:nvSpPr>
        <p:spPr>
          <a:xfrm>
            <a:off x="913795" y="1732449"/>
            <a:ext cx="5060497" cy="2605579"/>
          </a:xfrm>
          <a:ln w="19050">
            <a:solidFill>
              <a:schemeClr val="tx1"/>
            </a:solidFill>
          </a:ln>
        </p:spPr>
        <p:txBody>
          <a:bodyPr/>
          <a:lstStyle/>
          <a:p>
            <a:pPr marL="36900" indent="0" algn="ctr">
              <a:buNone/>
            </a:pPr>
            <a:r>
              <a:rPr lang="en-US" b="1" dirty="0"/>
              <a:t>Translation</a:t>
            </a:r>
            <a:r>
              <a:rPr lang="en-US" dirty="0"/>
              <a:t> </a:t>
            </a:r>
          </a:p>
          <a:p>
            <a:pPr marL="36900" indent="0">
              <a:buNone/>
            </a:pPr>
            <a:r>
              <a:rPr lang="en-US" dirty="0"/>
              <a:t>Original copies of Scripture have the same words in the same verse. </a:t>
            </a:r>
          </a:p>
          <a:p>
            <a:pPr marL="36900" indent="0">
              <a:buNone/>
            </a:pPr>
            <a:r>
              <a:rPr lang="en-US" dirty="0">
                <a:effectLst>
                  <a:outerShdw blurRad="38100" dist="38100" dir="2700000" algn="tl">
                    <a:srgbClr val="000000">
                      <a:alpha val="43137"/>
                    </a:srgbClr>
                  </a:outerShdw>
                </a:effectLst>
              </a:rPr>
              <a:t>Difference in translations reflect how translators interpret those words for a target audience.</a:t>
            </a:r>
          </a:p>
        </p:txBody>
      </p:sp>
      <p:sp>
        <p:nvSpPr>
          <p:cNvPr id="4" name="Content Placeholder 3">
            <a:extLst>
              <a:ext uri="{FF2B5EF4-FFF2-40B4-BE49-F238E27FC236}">
                <a16:creationId xmlns:a16="http://schemas.microsoft.com/office/drawing/2014/main" id="{6395C463-586F-3807-DF8C-F743AF521416}"/>
              </a:ext>
            </a:extLst>
          </p:cNvPr>
          <p:cNvSpPr>
            <a:spLocks noGrp="1"/>
          </p:cNvSpPr>
          <p:nvPr>
            <p:ph sz="half" idx="2"/>
          </p:nvPr>
        </p:nvSpPr>
        <p:spPr>
          <a:xfrm>
            <a:off x="6217710" y="1732450"/>
            <a:ext cx="5171557" cy="2605578"/>
          </a:xfrm>
          <a:ln w="19050">
            <a:solidFill>
              <a:schemeClr val="tx1"/>
            </a:solidFill>
          </a:ln>
        </p:spPr>
        <p:txBody>
          <a:bodyPr/>
          <a:lstStyle/>
          <a:p>
            <a:pPr marL="36900" indent="0" algn="ctr">
              <a:buNone/>
            </a:pPr>
            <a:r>
              <a:rPr lang="en-US" b="1" dirty="0"/>
              <a:t>Textual Criticism / Textual Variants</a:t>
            </a:r>
          </a:p>
          <a:p>
            <a:pPr marL="36900" indent="0">
              <a:buNone/>
            </a:pPr>
            <a:r>
              <a:rPr lang="en-US" dirty="0"/>
              <a:t>Original copies of Scripture have different words in the same verse. </a:t>
            </a:r>
          </a:p>
          <a:p>
            <a:pPr marL="36900" indent="0">
              <a:buNone/>
            </a:pPr>
            <a:r>
              <a:rPr lang="en-US" dirty="0"/>
              <a:t>The practice of </a:t>
            </a:r>
            <a:r>
              <a:rPr lang="en-US" i="1" dirty="0"/>
              <a:t>textual criticism </a:t>
            </a:r>
            <a:r>
              <a:rPr lang="en-US" dirty="0"/>
              <a:t>determines which variant was most likely to be the original reading of Scripture. </a:t>
            </a:r>
          </a:p>
          <a:p>
            <a:pPr marL="36900" indent="0">
              <a:buNone/>
            </a:pPr>
            <a:endParaRPr lang="en-US" dirty="0"/>
          </a:p>
        </p:txBody>
      </p:sp>
      <p:sp>
        <p:nvSpPr>
          <p:cNvPr id="6" name="TextBox 5">
            <a:extLst>
              <a:ext uri="{FF2B5EF4-FFF2-40B4-BE49-F238E27FC236}">
                <a16:creationId xmlns:a16="http://schemas.microsoft.com/office/drawing/2014/main" id="{386615A6-DD7F-FCD9-6E6D-715819FD8A36}"/>
              </a:ext>
            </a:extLst>
          </p:cNvPr>
          <p:cNvSpPr txBox="1"/>
          <p:nvPr/>
        </p:nvSpPr>
        <p:spPr>
          <a:xfrm>
            <a:off x="924443" y="4480573"/>
            <a:ext cx="10464824" cy="2308324"/>
          </a:xfrm>
          <a:prstGeom prst="rect">
            <a:avLst/>
          </a:prstGeom>
          <a:noFill/>
          <a:effectLst/>
        </p:spPr>
        <p:txBody>
          <a:bodyPr wrap="square">
            <a:spAutoFit/>
          </a:bodyPr>
          <a:lstStyle/>
          <a:p>
            <a:r>
              <a:rPr lang="en-US" dirty="0">
                <a:solidFill>
                  <a:schemeClr val="tx2">
                    <a:lumMod val="90000"/>
                  </a:schemeClr>
                </a:solidFill>
                <a:effectLst>
                  <a:outerShdw blurRad="38100" dist="38100" dir="2700000" algn="tl">
                    <a:srgbClr val="000000">
                      <a:alpha val="43137"/>
                    </a:srgbClr>
                  </a:outerShdw>
                </a:effectLst>
              </a:rPr>
              <a:t>When Bible translations differ, is it a difference in </a:t>
            </a:r>
            <a:r>
              <a:rPr lang="en-US" i="1" dirty="0">
                <a:solidFill>
                  <a:schemeClr val="tx2">
                    <a:lumMod val="90000"/>
                  </a:schemeClr>
                </a:solidFill>
                <a:effectLst>
                  <a:outerShdw blurRad="38100" dist="38100" dir="2700000" algn="tl">
                    <a:srgbClr val="000000">
                      <a:alpha val="43137"/>
                    </a:srgbClr>
                  </a:outerShdw>
                </a:effectLst>
              </a:rPr>
              <a:t>translation preference </a:t>
            </a:r>
            <a:r>
              <a:rPr lang="en-US" dirty="0">
                <a:solidFill>
                  <a:schemeClr val="tx2">
                    <a:lumMod val="90000"/>
                  </a:schemeClr>
                </a:solidFill>
                <a:effectLst>
                  <a:outerShdw blurRad="38100" dist="38100" dir="2700000" algn="tl">
                    <a:srgbClr val="000000">
                      <a:alpha val="43137"/>
                    </a:srgbClr>
                  </a:outerShdw>
                </a:effectLst>
              </a:rPr>
              <a:t>or a difference in judgment on what the </a:t>
            </a:r>
            <a:r>
              <a:rPr lang="en-US" i="1" dirty="0">
                <a:solidFill>
                  <a:schemeClr val="tx2">
                    <a:lumMod val="90000"/>
                  </a:schemeClr>
                </a:solidFill>
                <a:effectLst>
                  <a:outerShdw blurRad="38100" dist="38100" dir="2700000" algn="tl">
                    <a:srgbClr val="000000">
                      <a:alpha val="43137"/>
                    </a:srgbClr>
                  </a:outerShdw>
                </a:effectLst>
              </a:rPr>
              <a:t>most original reading </a:t>
            </a:r>
            <a:r>
              <a:rPr lang="en-US" dirty="0">
                <a:solidFill>
                  <a:schemeClr val="tx2">
                    <a:lumMod val="90000"/>
                  </a:schemeClr>
                </a:solidFill>
                <a:effectLst>
                  <a:outerShdw blurRad="38100" dist="38100" dir="2700000" algn="tl">
                    <a:srgbClr val="000000">
                      <a:alpha val="43137"/>
                    </a:srgbClr>
                  </a:outerShdw>
                </a:effectLst>
              </a:rPr>
              <a:t>of Scripture was in the original language of that verse? </a:t>
            </a:r>
          </a:p>
          <a:p>
            <a:endParaRPr lang="en-US" dirty="0">
              <a:solidFill>
                <a:schemeClr val="tx2">
                  <a:lumMod val="90000"/>
                </a:schemeClr>
              </a:solidFill>
              <a:effectLst>
                <a:outerShdw blurRad="38100" dist="38100" dir="2700000" algn="tl">
                  <a:srgbClr val="000000">
                    <a:alpha val="43137"/>
                  </a:srgbClr>
                </a:outerShdw>
              </a:effectLst>
            </a:endParaRPr>
          </a:p>
          <a:p>
            <a:r>
              <a:rPr lang="en-US" dirty="0">
                <a:solidFill>
                  <a:schemeClr val="tx2">
                    <a:lumMod val="90000"/>
                  </a:schemeClr>
                </a:solidFill>
                <a:effectLst>
                  <a:outerShdw blurRad="38100" dist="38100" dir="2700000" algn="tl">
                    <a:srgbClr val="000000">
                      <a:alpha val="43137"/>
                    </a:srgbClr>
                  </a:outerShdw>
                </a:effectLst>
              </a:rPr>
              <a:t>It can be hard to tell unless you do your research. </a:t>
            </a:r>
          </a:p>
          <a:p>
            <a:endParaRPr lang="en-US" dirty="0">
              <a:solidFill>
                <a:schemeClr val="tx2">
                  <a:lumMod val="90000"/>
                </a:schemeClr>
              </a:solidFill>
              <a:effectLst>
                <a:outerShdw blurRad="38100" dist="38100" dir="2700000" algn="tl">
                  <a:srgbClr val="000000">
                    <a:alpha val="43137"/>
                  </a:srgbClr>
                </a:outerShdw>
              </a:effectLst>
            </a:endParaRPr>
          </a:p>
          <a:p>
            <a:r>
              <a:rPr lang="en-US" dirty="0">
                <a:solidFill>
                  <a:schemeClr val="tx2">
                    <a:lumMod val="90000"/>
                  </a:schemeClr>
                </a:solidFill>
                <a:effectLst>
                  <a:outerShdw blurRad="38100" dist="38100" dir="2700000" algn="tl">
                    <a:srgbClr val="000000">
                      <a:alpha val="43137"/>
                    </a:srgbClr>
                  </a:outerShdw>
                </a:effectLst>
              </a:rPr>
              <a:t>The NET Bible (Bible.org/NebBible.org) has a whole series of footnotes on whether there is a text-critical issue (</a:t>
            </a:r>
            <a:r>
              <a:rPr lang="en-US" i="1" dirty="0" err="1">
                <a:solidFill>
                  <a:schemeClr val="tx2">
                    <a:lumMod val="90000"/>
                  </a:schemeClr>
                </a:solidFill>
                <a:effectLst>
                  <a:outerShdw blurRad="38100" dist="38100" dir="2700000" algn="tl">
                    <a:srgbClr val="000000">
                      <a:alpha val="43137"/>
                    </a:srgbClr>
                  </a:outerShdw>
                </a:effectLst>
              </a:rPr>
              <a:t>tc</a:t>
            </a:r>
            <a:r>
              <a:rPr lang="en-US" dirty="0">
                <a:solidFill>
                  <a:schemeClr val="tx2">
                    <a:lumMod val="90000"/>
                  </a:schemeClr>
                </a:solidFill>
                <a:effectLst>
                  <a:outerShdw blurRad="38100" dist="38100" dir="2700000" algn="tl">
                    <a:srgbClr val="000000">
                      <a:alpha val="43137"/>
                    </a:srgbClr>
                  </a:outerShdw>
                </a:effectLst>
              </a:rPr>
              <a:t>: text-critical note) or a translation issue (</a:t>
            </a:r>
            <a:r>
              <a:rPr lang="en-US" i="1" dirty="0" err="1">
                <a:solidFill>
                  <a:schemeClr val="tx2">
                    <a:lumMod val="90000"/>
                  </a:schemeClr>
                </a:solidFill>
                <a:effectLst>
                  <a:outerShdw blurRad="38100" dist="38100" dir="2700000" algn="tl">
                    <a:srgbClr val="000000">
                      <a:alpha val="43137"/>
                    </a:srgbClr>
                  </a:outerShdw>
                </a:effectLst>
              </a:rPr>
              <a:t>tn</a:t>
            </a:r>
            <a:r>
              <a:rPr lang="en-US" dirty="0">
                <a:solidFill>
                  <a:schemeClr val="tx2">
                    <a:lumMod val="90000"/>
                  </a:schemeClr>
                </a:solidFill>
                <a:effectLst>
                  <a:outerShdw blurRad="38100" dist="38100" dir="2700000" algn="tl">
                    <a:srgbClr val="000000">
                      <a:alpha val="43137"/>
                    </a:srgbClr>
                  </a:outerShdw>
                </a:effectLst>
              </a:rPr>
              <a:t>: translator’s note). It also has </a:t>
            </a:r>
            <a:r>
              <a:rPr lang="en-US" i="1" dirty="0" err="1">
                <a:solidFill>
                  <a:schemeClr val="tx2">
                    <a:lumMod val="90000"/>
                  </a:schemeClr>
                </a:solidFill>
                <a:effectLst>
                  <a:outerShdw blurRad="38100" dist="38100" dir="2700000" algn="tl">
                    <a:srgbClr val="000000">
                      <a:alpha val="43137"/>
                    </a:srgbClr>
                  </a:outerShdw>
                </a:effectLst>
              </a:rPr>
              <a:t>sn</a:t>
            </a:r>
            <a:r>
              <a:rPr lang="en-US" i="1" dirty="0">
                <a:solidFill>
                  <a:schemeClr val="tx2">
                    <a:lumMod val="90000"/>
                  </a:schemeClr>
                </a:solidFill>
                <a:effectLst>
                  <a:outerShdw blurRad="38100" dist="38100" dir="2700000" algn="tl">
                    <a:srgbClr val="000000">
                      <a:alpha val="43137"/>
                    </a:srgbClr>
                  </a:outerShdw>
                </a:effectLst>
              </a:rPr>
              <a:t> </a:t>
            </a:r>
            <a:r>
              <a:rPr lang="en-US" dirty="0">
                <a:solidFill>
                  <a:schemeClr val="tx2">
                    <a:lumMod val="90000"/>
                  </a:schemeClr>
                </a:solidFill>
                <a:effectLst>
                  <a:outerShdw blurRad="38100" dist="38100" dir="2700000" algn="tl">
                    <a:srgbClr val="000000">
                      <a:alpha val="43137"/>
                    </a:srgbClr>
                  </a:outerShdw>
                </a:effectLst>
              </a:rPr>
              <a:t>footnotes, study notes that explain historical background issues, theological issues, and cross references. </a:t>
            </a:r>
          </a:p>
        </p:txBody>
      </p:sp>
    </p:spTree>
    <p:extLst>
      <p:ext uri="{BB962C8B-B14F-4D97-AF65-F5344CB8AC3E}">
        <p14:creationId xmlns:p14="http://schemas.microsoft.com/office/powerpoint/2010/main" val="3651558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60846A8-C7CF-4FB4-9D6C-2CF2E9AB95F8}"/>
              </a:ext>
            </a:extLst>
          </p:cNvPr>
          <p:cNvSpPr>
            <a:spLocks noGrp="1"/>
          </p:cNvSpPr>
          <p:nvPr>
            <p:ph type="body" sz="quarter" idx="10"/>
          </p:nvPr>
        </p:nvSpPr>
        <p:spPr>
          <a:xfrm>
            <a:off x="533400" y="3660336"/>
            <a:ext cx="11125199" cy="3036299"/>
          </a:xfrm>
        </p:spPr>
        <p:txBody>
          <a:bodyPr>
            <a:normAutofit lnSpcReduction="10000"/>
          </a:bodyPr>
          <a:lstStyle/>
          <a:p>
            <a:r>
              <a:rPr lang="en-US" i="0" dirty="0"/>
              <a:t>How do you translate words from a source language to a target language? </a:t>
            </a:r>
          </a:p>
          <a:p>
            <a:r>
              <a:rPr lang="en-US" dirty="0"/>
              <a:t>OR</a:t>
            </a:r>
          </a:p>
          <a:p>
            <a:r>
              <a:rPr lang="en-US" i="0" strike="sngStrike" dirty="0"/>
              <a:t>“Which Bible is the most accurate? Which Bible do you recommend?”</a:t>
            </a:r>
          </a:p>
          <a:p>
            <a:r>
              <a:rPr lang="en-US" i="0" dirty="0"/>
              <a:t>“Which Bible should I read if I want to…?”</a:t>
            </a:r>
          </a:p>
          <a:p>
            <a:endParaRPr lang="en-US" dirty="0"/>
          </a:p>
        </p:txBody>
      </p:sp>
      <p:sp>
        <p:nvSpPr>
          <p:cNvPr id="4" name="Title 3">
            <a:extLst>
              <a:ext uri="{FF2B5EF4-FFF2-40B4-BE49-F238E27FC236}">
                <a16:creationId xmlns:a16="http://schemas.microsoft.com/office/drawing/2014/main" id="{5A9C0E9D-2AF3-484A-80BE-A2CFBA07A522}"/>
              </a:ext>
            </a:extLst>
          </p:cNvPr>
          <p:cNvSpPr>
            <a:spLocks noGrp="1"/>
          </p:cNvSpPr>
          <p:nvPr>
            <p:ph type="title"/>
          </p:nvPr>
        </p:nvSpPr>
        <p:spPr/>
        <p:txBody>
          <a:bodyPr/>
          <a:lstStyle/>
          <a:p>
            <a:r>
              <a:rPr lang="en-US" dirty="0"/>
              <a:t>Bible Translation Theory</a:t>
            </a:r>
          </a:p>
        </p:txBody>
      </p:sp>
    </p:spTree>
    <p:extLst>
      <p:ext uri="{BB962C8B-B14F-4D97-AF65-F5344CB8AC3E}">
        <p14:creationId xmlns:p14="http://schemas.microsoft.com/office/powerpoint/2010/main" val="3228238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C5CE4-296B-493C-B071-B6E9FC71060D}"/>
              </a:ext>
            </a:extLst>
          </p:cNvPr>
          <p:cNvSpPr>
            <a:spLocks noGrp="1"/>
          </p:cNvSpPr>
          <p:nvPr>
            <p:ph type="body" sz="quarter" idx="10"/>
          </p:nvPr>
        </p:nvSpPr>
        <p:spPr>
          <a:xfrm>
            <a:off x="533400" y="1542498"/>
            <a:ext cx="11125199" cy="3773004"/>
          </a:xfrm>
        </p:spPr>
        <p:txBody>
          <a:bodyPr>
            <a:normAutofit fontScale="92500" lnSpcReduction="10000"/>
          </a:bodyPr>
          <a:lstStyle/>
          <a:p>
            <a:pPr>
              <a:lnSpc>
                <a:spcPct val="150000"/>
              </a:lnSpc>
            </a:pPr>
            <a:r>
              <a:rPr lang="en-US" i="0" dirty="0"/>
              <a:t>You will need a working knowledge of Bible translations </a:t>
            </a:r>
            <a:br>
              <a:rPr lang="en-US" i="0" dirty="0"/>
            </a:br>
            <a:r>
              <a:rPr lang="en-US" i="0" dirty="0"/>
              <a:t>to give a more precise answer, </a:t>
            </a:r>
          </a:p>
          <a:p>
            <a:pPr>
              <a:lnSpc>
                <a:spcPct val="150000"/>
              </a:lnSpc>
            </a:pPr>
            <a:endParaRPr lang="en-US" i="0" dirty="0"/>
          </a:p>
          <a:p>
            <a:pPr>
              <a:lnSpc>
                <a:spcPct val="150000"/>
              </a:lnSpc>
            </a:pPr>
            <a:endParaRPr lang="en-US" i="0" dirty="0"/>
          </a:p>
          <a:p>
            <a:pPr>
              <a:lnSpc>
                <a:spcPct val="150000"/>
              </a:lnSpc>
            </a:pPr>
            <a:r>
              <a:rPr lang="en-US" i="0" dirty="0"/>
              <a:t>Ask three questions to evaluate any Bible translation. </a:t>
            </a:r>
          </a:p>
        </p:txBody>
      </p:sp>
    </p:spTree>
    <p:extLst>
      <p:ext uri="{BB962C8B-B14F-4D97-AF65-F5344CB8AC3E}">
        <p14:creationId xmlns:p14="http://schemas.microsoft.com/office/powerpoint/2010/main" val="2637575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79948-A101-CA4C-9C41-3AF72AFBE227}"/>
              </a:ext>
            </a:extLst>
          </p:cNvPr>
          <p:cNvSpPr>
            <a:spLocks noGrp="1"/>
          </p:cNvSpPr>
          <p:nvPr>
            <p:ph type="title"/>
          </p:nvPr>
        </p:nvSpPr>
        <p:spPr>
          <a:xfrm>
            <a:off x="508000" y="563912"/>
            <a:ext cx="11125200" cy="655292"/>
          </a:xfrm>
          <a:solidFill>
            <a:srgbClr val="ED7D31"/>
          </a:solidFill>
        </p:spPr>
        <p:txBody>
          <a:bodyPr/>
          <a:lstStyle/>
          <a:p>
            <a:r>
              <a:rPr lang="en-US" dirty="0"/>
              <a:t>Three Questions</a:t>
            </a:r>
          </a:p>
        </p:txBody>
      </p:sp>
      <p:sp>
        <p:nvSpPr>
          <p:cNvPr id="5" name="Text Placeholder 4">
            <a:extLst>
              <a:ext uri="{FF2B5EF4-FFF2-40B4-BE49-F238E27FC236}">
                <a16:creationId xmlns:a16="http://schemas.microsoft.com/office/drawing/2014/main" id="{D2B5E7B5-84C0-5040-A294-B176186D2119}"/>
              </a:ext>
            </a:extLst>
          </p:cNvPr>
          <p:cNvSpPr>
            <a:spLocks noGrp="1"/>
          </p:cNvSpPr>
          <p:nvPr>
            <p:ph type="body" sz="quarter" idx="10"/>
          </p:nvPr>
        </p:nvSpPr>
        <p:spPr/>
        <p:txBody>
          <a:bodyPr/>
          <a:lstStyle/>
          <a:p>
            <a:r>
              <a:rPr lang="en-US" dirty="0"/>
              <a:t>to ask when evaluating any Bible translation</a:t>
            </a:r>
          </a:p>
        </p:txBody>
      </p:sp>
      <p:pic>
        <p:nvPicPr>
          <p:cNvPr id="4" name="Graphic 3" descr="Books">
            <a:extLst>
              <a:ext uri="{FF2B5EF4-FFF2-40B4-BE49-F238E27FC236}">
                <a16:creationId xmlns:a16="http://schemas.microsoft.com/office/drawing/2014/main" id="{0C2FBB8C-67A2-4FBE-ACC1-B5C0CB081C9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53492" y="4000217"/>
            <a:ext cx="1329865" cy="1329865"/>
          </a:xfrm>
          <a:prstGeom prst="rect">
            <a:avLst/>
          </a:prstGeom>
        </p:spPr>
      </p:pic>
      <p:pic>
        <p:nvPicPr>
          <p:cNvPr id="7" name="Graphic 6" descr="Map with pin">
            <a:extLst>
              <a:ext uri="{FF2B5EF4-FFF2-40B4-BE49-F238E27FC236}">
                <a16:creationId xmlns:a16="http://schemas.microsoft.com/office/drawing/2014/main" id="{3AFA2143-EA4C-42B5-B65F-797ECF688E4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591866" y="3709169"/>
            <a:ext cx="1620913" cy="1620913"/>
          </a:xfrm>
          <a:prstGeom prst="rect">
            <a:avLst/>
          </a:prstGeom>
        </p:spPr>
      </p:pic>
      <p:pic>
        <p:nvPicPr>
          <p:cNvPr id="9" name="Graphic 8" descr="Chat">
            <a:extLst>
              <a:ext uri="{FF2B5EF4-FFF2-40B4-BE49-F238E27FC236}">
                <a16:creationId xmlns:a16="http://schemas.microsoft.com/office/drawing/2014/main" id="{F573BB1E-DB33-489D-9F2A-275E79E7DF7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328597" y="3854692"/>
            <a:ext cx="1620913" cy="1620913"/>
          </a:xfrm>
          <a:prstGeom prst="rect">
            <a:avLst/>
          </a:prstGeom>
        </p:spPr>
      </p:pic>
      <p:sp>
        <p:nvSpPr>
          <p:cNvPr id="10" name="TextBox 9">
            <a:extLst>
              <a:ext uri="{FF2B5EF4-FFF2-40B4-BE49-F238E27FC236}">
                <a16:creationId xmlns:a16="http://schemas.microsoft.com/office/drawing/2014/main" id="{8320B1CE-5735-48BE-ACD3-C868ACD679C5}"/>
              </a:ext>
            </a:extLst>
          </p:cNvPr>
          <p:cNvSpPr txBox="1"/>
          <p:nvPr/>
        </p:nvSpPr>
        <p:spPr>
          <a:xfrm>
            <a:off x="1860886" y="2319174"/>
            <a:ext cx="1915076" cy="1077218"/>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1. Textual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Basis</a:t>
            </a:r>
          </a:p>
        </p:txBody>
      </p:sp>
      <p:sp>
        <p:nvSpPr>
          <p:cNvPr id="11" name="Rectangle 10">
            <a:extLst>
              <a:ext uri="{FF2B5EF4-FFF2-40B4-BE49-F238E27FC236}">
                <a16:creationId xmlns:a16="http://schemas.microsoft.com/office/drawing/2014/main" id="{CC7BEDD5-BE60-4DF9-A289-A16E3AC808D5}"/>
              </a:ext>
            </a:extLst>
          </p:cNvPr>
          <p:cNvSpPr/>
          <p:nvPr/>
        </p:nvSpPr>
        <p:spPr>
          <a:xfrm>
            <a:off x="4866621" y="2385045"/>
            <a:ext cx="2544864" cy="1077218"/>
          </a:xfrm>
          <a:prstGeom prst="rect">
            <a:avLst/>
          </a:prstGeom>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2. Translation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Philosophy</a:t>
            </a:r>
          </a:p>
        </p:txBody>
      </p:sp>
      <p:sp>
        <p:nvSpPr>
          <p:cNvPr id="12" name="Rectangle 11">
            <a:extLst>
              <a:ext uri="{FF2B5EF4-FFF2-40B4-BE49-F238E27FC236}">
                <a16:creationId xmlns:a16="http://schemas.microsoft.com/office/drawing/2014/main" id="{59258095-9F93-4C2C-9745-3BFF673E9B10}"/>
              </a:ext>
            </a:extLst>
          </p:cNvPr>
          <p:cNvSpPr/>
          <p:nvPr/>
        </p:nvSpPr>
        <p:spPr>
          <a:xfrm>
            <a:off x="8126088" y="2365340"/>
            <a:ext cx="2650662" cy="1077218"/>
          </a:xfrm>
          <a:prstGeom prst="rect">
            <a:avLst/>
          </a:prstGeom>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3. Theological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Location</a:t>
            </a:r>
          </a:p>
        </p:txBody>
      </p:sp>
    </p:spTree>
    <p:custDataLst>
      <p:tags r:id="rId1"/>
    </p:custDataLst>
  </p:cSld>
  <p:clrMapOvr>
    <a:masterClrMapping/>
  </p:clrMapOvr>
  <p:transition spd="slow" advClick="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C72900-1276-41EE-9071-29BFFB3C9B40}"/>
              </a:ext>
            </a:extLst>
          </p:cNvPr>
          <p:cNvSpPr>
            <a:spLocks noGrp="1"/>
          </p:cNvSpPr>
          <p:nvPr>
            <p:ph type="body" sz="quarter" idx="10"/>
          </p:nvPr>
        </p:nvSpPr>
        <p:spPr>
          <a:ln>
            <a:headEnd type="none" w="med" len="med"/>
            <a:tailEnd type="none" w="med" len="med"/>
          </a:ln>
        </p:spPr>
        <p:style>
          <a:lnRef idx="2">
            <a:schemeClr val="dk1"/>
          </a:lnRef>
          <a:fillRef idx="1">
            <a:schemeClr val="lt1"/>
          </a:fillRef>
          <a:effectRef idx="0">
            <a:schemeClr val="dk1"/>
          </a:effectRef>
          <a:fontRef idx="minor">
            <a:schemeClr val="dk1"/>
          </a:fontRef>
        </p:style>
        <p:txBody>
          <a:bodyPr>
            <a:normAutofit/>
          </a:bodyPr>
          <a:lstStyle/>
          <a:p>
            <a:pPr marL="0" indent="0">
              <a:buClr>
                <a:schemeClr val="tx1"/>
              </a:buClr>
              <a:buNone/>
            </a:pPr>
            <a:r>
              <a:rPr lang="en-US" dirty="0">
                <a:solidFill>
                  <a:schemeClr val="tx1"/>
                </a:solidFill>
              </a:rPr>
              <a:t>Original Languages of Scripture</a:t>
            </a:r>
          </a:p>
        </p:txBody>
      </p:sp>
      <p:sp>
        <p:nvSpPr>
          <p:cNvPr id="2" name="Title 1">
            <a:extLst>
              <a:ext uri="{FF2B5EF4-FFF2-40B4-BE49-F238E27FC236}">
                <a16:creationId xmlns:a16="http://schemas.microsoft.com/office/drawing/2014/main" id="{346FD115-E52B-4277-A3BA-2A4AF685A647}"/>
              </a:ext>
            </a:extLst>
          </p:cNvPr>
          <p:cNvSpPr>
            <a:spLocks noGrp="1"/>
          </p:cNvSpPr>
          <p:nvPr>
            <p:ph type="title"/>
          </p:nvPr>
        </p:nvSpPr>
        <p:spPr/>
        <p:txBody>
          <a:bodyPr/>
          <a:lstStyle/>
          <a:p>
            <a:pPr algn="ctr"/>
            <a:r>
              <a:rPr lang="en-US" dirty="0"/>
              <a:t>Textual Basis</a:t>
            </a:r>
          </a:p>
        </p:txBody>
      </p:sp>
      <p:pic>
        <p:nvPicPr>
          <p:cNvPr id="4" name="Graphic 3" descr="Books">
            <a:extLst>
              <a:ext uri="{FF2B5EF4-FFF2-40B4-BE49-F238E27FC236}">
                <a16:creationId xmlns:a16="http://schemas.microsoft.com/office/drawing/2014/main" id="{7FFC399B-4033-473A-94D0-2E969C5752E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65636" y="299759"/>
            <a:ext cx="1329865" cy="1329865"/>
          </a:xfrm>
          <a:prstGeom prst="rect">
            <a:avLst/>
          </a:prstGeom>
        </p:spPr>
      </p:pic>
      <p:pic>
        <p:nvPicPr>
          <p:cNvPr id="10" name="Picture Placeholder 7">
            <a:extLst>
              <a:ext uri="{FF2B5EF4-FFF2-40B4-BE49-F238E27FC236}">
                <a16:creationId xmlns:a16="http://schemas.microsoft.com/office/drawing/2014/main" id="{A89CD623-894F-4B18-A264-88D0D2CE00C9}"/>
              </a:ext>
            </a:extLst>
          </p:cNvPr>
          <p:cNvPicPr>
            <a:picLocks noChangeAspect="1"/>
          </p:cNvPicPr>
          <p:nvPr/>
        </p:nvPicPr>
        <p:blipFill rotWithShape="1">
          <a:blip r:embed="rId4">
            <a:extLst>
              <a:ext uri="{28A0092B-C50C-407E-A947-70E740481C1C}">
                <a14:useLocalDpi xmlns:a14="http://schemas.microsoft.com/office/drawing/2010/main" val="0"/>
              </a:ext>
            </a:extLst>
          </a:blip>
          <a:srcRect l="23215" t="2760" r="23215"/>
          <a:stretch/>
        </p:blipFill>
        <p:spPr>
          <a:xfrm>
            <a:off x="4412781" y="2638043"/>
            <a:ext cx="3315637" cy="36126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Placeholder 7">
            <a:extLst>
              <a:ext uri="{FF2B5EF4-FFF2-40B4-BE49-F238E27FC236}">
                <a16:creationId xmlns:a16="http://schemas.microsoft.com/office/drawing/2014/main" id="{209AC8A1-D94E-46EA-8E2E-8A6C4C9031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74494" y="2631498"/>
            <a:ext cx="3612631" cy="36126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a:extLst>
              <a:ext uri="{FF2B5EF4-FFF2-40B4-BE49-F238E27FC236}">
                <a16:creationId xmlns:a16="http://schemas.microsoft.com/office/drawing/2014/main" id="{7A9591AB-AF3F-09F6-FCD9-575FA09BBFEB}"/>
              </a:ext>
            </a:extLst>
          </p:cNvPr>
          <p:cNvSpPr txBox="1"/>
          <p:nvPr/>
        </p:nvSpPr>
        <p:spPr>
          <a:xfrm>
            <a:off x="951068" y="2602530"/>
            <a:ext cx="3315637" cy="3696397"/>
          </a:xfrm>
          <a:prstGeom prst="rect">
            <a:avLst/>
          </a:prstGeom>
          <a:ln w="38100"/>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a:spAutoFit/>
          </a:bodyPr>
          <a:lstStyle/>
          <a:p>
            <a:r>
              <a:rPr lang="en-US" dirty="0">
                <a:solidFill>
                  <a:schemeClr val="tx1"/>
                </a:solidFill>
                <a:cs typeface="Times New Roman" panose="02020603050405020304" pitchFamily="18" charset="0"/>
              </a:rPr>
              <a:t>OT: Classical Hebrew*</a:t>
            </a:r>
          </a:p>
          <a:p>
            <a:endParaRPr lang="en-US" dirty="0">
              <a:solidFill>
                <a:schemeClr val="tx1"/>
              </a:solidFill>
              <a:cs typeface="Times New Roman" panose="02020603050405020304" pitchFamily="18" charset="0"/>
            </a:endParaRPr>
          </a:p>
          <a:p>
            <a:pPr lvl="1"/>
            <a:r>
              <a:rPr lang="en-US" dirty="0">
                <a:solidFill>
                  <a:schemeClr val="tx1"/>
                </a:solidFill>
              </a:rPr>
              <a:t>*Aramaic Portions of the OT</a:t>
            </a:r>
          </a:p>
          <a:p>
            <a:pPr lvl="2"/>
            <a:r>
              <a:rPr lang="en-US" dirty="0">
                <a:solidFill>
                  <a:schemeClr val="tx1"/>
                </a:solidFill>
              </a:rPr>
              <a:t>Genesis 31:47 (2 words)</a:t>
            </a:r>
          </a:p>
          <a:p>
            <a:pPr lvl="2"/>
            <a:r>
              <a:rPr lang="en-US" dirty="0">
                <a:solidFill>
                  <a:schemeClr val="tx1"/>
                </a:solidFill>
              </a:rPr>
              <a:t>Jeremiah 10:11</a:t>
            </a:r>
          </a:p>
          <a:p>
            <a:pPr lvl="2"/>
            <a:r>
              <a:rPr lang="en-US" dirty="0">
                <a:solidFill>
                  <a:schemeClr val="tx1"/>
                </a:solidFill>
              </a:rPr>
              <a:t>Daniel 2:4-7:28</a:t>
            </a:r>
          </a:p>
          <a:p>
            <a:pPr lvl="2"/>
            <a:r>
              <a:rPr lang="en-US" dirty="0">
                <a:solidFill>
                  <a:schemeClr val="tx1"/>
                </a:solidFill>
              </a:rPr>
              <a:t>Ezra 4:8-6:18; 7:12-26</a:t>
            </a:r>
            <a:endParaRPr lang="en-US" dirty="0">
              <a:solidFill>
                <a:schemeClr val="tx1"/>
              </a:solidFill>
              <a:cs typeface="Times New Roman" panose="02020603050405020304" pitchFamily="18" charset="0"/>
            </a:endParaRPr>
          </a:p>
          <a:p>
            <a:pPr marL="1200150" lvl="1" indent="-514350"/>
            <a:endParaRPr lang="en-US" dirty="0">
              <a:solidFill>
                <a:schemeClr val="tx1"/>
              </a:solidFill>
              <a:cs typeface="Times New Roman" panose="02020603050405020304" pitchFamily="18" charset="0"/>
            </a:endParaRPr>
          </a:p>
          <a:p>
            <a:pPr marL="406400" lvl="1" indent="-400050">
              <a:lnSpc>
                <a:spcPct val="120000"/>
              </a:lnSpc>
            </a:pPr>
            <a:r>
              <a:rPr lang="en-US" dirty="0">
                <a:solidFill>
                  <a:schemeClr val="tx1"/>
                </a:solidFill>
                <a:cs typeface="Times New Roman" panose="02020603050405020304" pitchFamily="18" charset="0"/>
              </a:rPr>
              <a:t>NT: Koine Greek </a:t>
            </a:r>
            <a:br>
              <a:rPr lang="en-US" dirty="0">
                <a:solidFill>
                  <a:schemeClr val="tx1"/>
                </a:solidFill>
                <a:cs typeface="Times New Roman" panose="02020603050405020304" pitchFamily="18" charset="0"/>
              </a:rPr>
            </a:br>
            <a:r>
              <a:rPr lang="en-US" dirty="0">
                <a:solidFill>
                  <a:schemeClr val="tx1"/>
                </a:solidFill>
                <a:cs typeface="Times New Roman" panose="02020603050405020304" pitchFamily="18" charset="0"/>
              </a:rPr>
              <a:t>(c. A.D. 50-100)</a:t>
            </a:r>
            <a:endParaRPr lang="en-US" sz="1200" dirty="0">
              <a:solidFill>
                <a:schemeClr val="tx1"/>
              </a:solidFill>
              <a:cs typeface="Times New Roman" panose="02020603050405020304" pitchFamily="18" charset="0"/>
            </a:endParaRPr>
          </a:p>
          <a:p>
            <a:pPr marL="0" indent="0">
              <a:buClr>
                <a:schemeClr val="tx1"/>
              </a:buClr>
              <a:buNone/>
            </a:pPr>
            <a:endParaRPr lang="en-US" sz="1050" dirty="0">
              <a:solidFill>
                <a:schemeClr val="tx1"/>
              </a:solidFill>
            </a:endParaRPr>
          </a:p>
          <a:p>
            <a:pPr marL="0" indent="0">
              <a:buClr>
                <a:schemeClr val="tx1"/>
              </a:buClr>
              <a:buNone/>
            </a:pPr>
            <a:endParaRPr lang="en-US" sz="700" dirty="0">
              <a:solidFill>
                <a:schemeClr val="tx1"/>
              </a:solidFill>
            </a:endParaRPr>
          </a:p>
          <a:p>
            <a:pPr marL="0" indent="0">
              <a:buClr>
                <a:schemeClr val="tx1"/>
              </a:buClr>
              <a:buNone/>
            </a:pPr>
            <a:endParaRPr lang="en-US" sz="700" dirty="0">
              <a:solidFill>
                <a:schemeClr val="tx1"/>
              </a:solidFill>
            </a:endParaRPr>
          </a:p>
          <a:p>
            <a:pPr marL="0" indent="0">
              <a:buClr>
                <a:schemeClr val="tx1"/>
              </a:buClr>
              <a:buNone/>
            </a:pPr>
            <a:endParaRPr lang="en-US" sz="400" dirty="0">
              <a:solidFill>
                <a:schemeClr val="tx1"/>
              </a:solidFill>
            </a:endParaRPr>
          </a:p>
          <a:p>
            <a:pPr marL="0" indent="0">
              <a:buClr>
                <a:schemeClr val="tx1"/>
              </a:buClr>
              <a:buNone/>
            </a:pPr>
            <a:endParaRPr lang="en-US" sz="400" dirty="0">
              <a:solidFill>
                <a:schemeClr val="tx1"/>
              </a:solidFill>
            </a:endParaRPr>
          </a:p>
          <a:p>
            <a:pPr marL="0" indent="0">
              <a:buClr>
                <a:schemeClr val="tx1"/>
              </a:buClr>
              <a:buNone/>
            </a:pPr>
            <a:endParaRPr lang="en-US" sz="400" dirty="0">
              <a:solidFill>
                <a:schemeClr val="tx1"/>
              </a:solidFill>
            </a:endParaRPr>
          </a:p>
          <a:p>
            <a:pPr marL="0" indent="0">
              <a:buClr>
                <a:schemeClr val="tx1"/>
              </a:buClr>
              <a:buNone/>
            </a:pPr>
            <a:endParaRPr lang="en-US" sz="1050" dirty="0">
              <a:solidFill>
                <a:schemeClr val="tx1"/>
              </a:solidFill>
            </a:endParaRPr>
          </a:p>
        </p:txBody>
      </p:sp>
    </p:spTree>
    <p:extLst>
      <p:ext uri="{BB962C8B-B14F-4D97-AF65-F5344CB8AC3E}">
        <p14:creationId xmlns:p14="http://schemas.microsoft.com/office/powerpoint/2010/main" val="3335083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843A4A-243C-45A8-B5D9-0F711BD5743A}"/>
              </a:ext>
            </a:extLst>
          </p:cNvPr>
          <p:cNvSpPr>
            <a:spLocks noGrp="1"/>
          </p:cNvSpPr>
          <p:nvPr>
            <p:ph type="body" sz="quarter" idx="16"/>
          </p:nvPr>
        </p:nvSpPr>
        <p:spPr>
          <a:xfrm>
            <a:off x="5214551" y="1933678"/>
            <a:ext cx="6977449" cy="4611746"/>
          </a:xfrm>
        </p:spPr>
        <p:txBody>
          <a:bodyPr/>
          <a:lstStyle/>
          <a:p>
            <a:pPr marL="514350" indent="-514350">
              <a:lnSpc>
                <a:spcPct val="150000"/>
              </a:lnSpc>
              <a:buFont typeface="Arial" panose="020B0604020202020204" pitchFamily="34" charset="0"/>
              <a:buChar char="•"/>
            </a:pPr>
            <a:r>
              <a:rPr lang="en-US" sz="2400" dirty="0">
                <a:latin typeface="+mj-lt"/>
              </a:rPr>
              <a:t>King James Version - A.D. 1611.</a:t>
            </a:r>
          </a:p>
          <a:p>
            <a:pPr marL="514350" indent="-514350">
              <a:lnSpc>
                <a:spcPct val="150000"/>
              </a:lnSpc>
              <a:buFont typeface="Arial" panose="020B0604020202020204" pitchFamily="34" charset="0"/>
              <a:buChar char="•"/>
            </a:pPr>
            <a:r>
              <a:rPr lang="en-US" sz="2400" dirty="0">
                <a:latin typeface="+mj-lt"/>
              </a:rPr>
              <a:t>Ethiopic (Ge’ez) - 15th c. </a:t>
            </a:r>
            <a:r>
              <a:rPr lang="en-US" sz="2400" dirty="0" err="1">
                <a:latin typeface="+mj-lt"/>
              </a:rPr>
              <a:t>mss</a:t>
            </a:r>
            <a:r>
              <a:rPr lang="en-US" sz="2400" dirty="0">
                <a:latin typeface="+mj-lt"/>
              </a:rPr>
              <a:t>, transl. A.D. 400-600.</a:t>
            </a:r>
          </a:p>
          <a:p>
            <a:pPr marL="514350" indent="-514350">
              <a:lnSpc>
                <a:spcPct val="150000"/>
              </a:lnSpc>
              <a:buFont typeface="Arial" panose="020B0604020202020204" pitchFamily="34" charset="0"/>
              <a:buChar char="•"/>
            </a:pPr>
            <a:r>
              <a:rPr lang="en-US" sz="2400" dirty="0">
                <a:latin typeface="+mj-lt"/>
              </a:rPr>
              <a:t>Latin Vulgate (Jerome) - c. A.D. 405.</a:t>
            </a:r>
          </a:p>
          <a:p>
            <a:pPr marL="514350" indent="-514350">
              <a:lnSpc>
                <a:spcPct val="150000"/>
              </a:lnSpc>
              <a:buFont typeface="Arial" panose="020B0604020202020204" pitchFamily="34" charset="0"/>
              <a:buChar char="•"/>
            </a:pPr>
            <a:r>
              <a:rPr lang="en-US" sz="2400" dirty="0">
                <a:latin typeface="+mj-lt"/>
              </a:rPr>
              <a:t>Peshitta (Aramaic Vulgate).</a:t>
            </a:r>
          </a:p>
          <a:p>
            <a:pPr marL="1200150" lvl="1" indent="-514350">
              <a:lnSpc>
                <a:spcPct val="150000"/>
              </a:lnSpc>
            </a:pPr>
            <a:r>
              <a:rPr lang="en-US" dirty="0">
                <a:solidFill>
                  <a:schemeClr val="bg1"/>
                </a:solidFill>
                <a:cs typeface="Times New Roman" panose="02020603050405020304" pitchFamily="18" charset="0"/>
              </a:rPr>
              <a:t>NT - c. A.D. 400-500.</a:t>
            </a:r>
            <a:endParaRPr lang="en-US" sz="3200" dirty="0">
              <a:solidFill>
                <a:schemeClr val="bg1"/>
              </a:solidFill>
              <a:cs typeface="Times New Roman" panose="02020603050405020304" pitchFamily="18" charset="0"/>
            </a:endParaRPr>
          </a:p>
          <a:p>
            <a:pPr marL="1200150" lvl="1" indent="-514350">
              <a:lnSpc>
                <a:spcPct val="150000"/>
              </a:lnSpc>
            </a:pPr>
            <a:r>
              <a:rPr lang="en-US" dirty="0">
                <a:solidFill>
                  <a:schemeClr val="bg1"/>
                </a:solidFill>
                <a:latin typeface="+mj-lt"/>
                <a:cs typeface="Times New Roman" panose="02020603050405020304" pitchFamily="18" charset="0"/>
              </a:rPr>
              <a:t>OT - c. A.D. 150-200.</a:t>
            </a:r>
          </a:p>
          <a:p>
            <a:pPr marL="514350" indent="-514350">
              <a:lnSpc>
                <a:spcPct val="150000"/>
              </a:lnSpc>
              <a:buFont typeface="Arial" panose="020B0604020202020204" pitchFamily="34" charset="0"/>
              <a:buChar char="•"/>
            </a:pPr>
            <a:r>
              <a:rPr lang="en-US" sz="2400" dirty="0">
                <a:latin typeface="+mj-lt"/>
                <a:cs typeface="Times New Roman" panose="02020603050405020304" pitchFamily="18" charset="0"/>
              </a:rPr>
              <a:t>Septuagint (LXX, OT in Greek) - c. 250-150 B.C</a:t>
            </a:r>
          </a:p>
        </p:txBody>
      </p:sp>
      <p:sp>
        <p:nvSpPr>
          <p:cNvPr id="3" name="Text Placeholder 2">
            <a:extLst>
              <a:ext uri="{FF2B5EF4-FFF2-40B4-BE49-F238E27FC236}">
                <a16:creationId xmlns:a16="http://schemas.microsoft.com/office/drawing/2014/main" id="{4ACAE4A1-1FA3-40A0-8813-97B53746FCD6}"/>
              </a:ext>
            </a:extLst>
          </p:cNvPr>
          <p:cNvSpPr>
            <a:spLocks noGrp="1"/>
          </p:cNvSpPr>
          <p:nvPr>
            <p:ph type="body" sz="quarter" idx="13"/>
          </p:nvPr>
        </p:nvSpPr>
        <p:spPr>
          <a:xfrm>
            <a:off x="5088835" y="1282593"/>
            <a:ext cx="7103165" cy="347424"/>
          </a:xfrm>
        </p:spPr>
        <p:txBody>
          <a:bodyPr/>
          <a:lstStyle/>
          <a:p>
            <a:r>
              <a:rPr lang="en-US" sz="2000" b="0" dirty="0">
                <a:latin typeface="Times New Roman" panose="02020603050405020304" pitchFamily="18" charset="0"/>
                <a:cs typeface="Times New Roman" panose="02020603050405020304" pitchFamily="18" charset="0"/>
              </a:rPr>
              <a:t> </a:t>
            </a:r>
          </a:p>
        </p:txBody>
      </p:sp>
      <p:sp>
        <p:nvSpPr>
          <p:cNvPr id="4" name="Title 3">
            <a:extLst>
              <a:ext uri="{FF2B5EF4-FFF2-40B4-BE49-F238E27FC236}">
                <a16:creationId xmlns:a16="http://schemas.microsoft.com/office/drawing/2014/main" id="{1CDA4A07-CA6B-4C31-A7BC-FB434E91858E}"/>
              </a:ext>
            </a:extLst>
          </p:cNvPr>
          <p:cNvSpPr>
            <a:spLocks noGrp="1"/>
          </p:cNvSpPr>
          <p:nvPr>
            <p:ph type="title"/>
          </p:nvPr>
        </p:nvSpPr>
        <p:spPr>
          <a:xfrm>
            <a:off x="5088835" y="312576"/>
            <a:ext cx="7103165" cy="1106323"/>
          </a:xfrm>
        </p:spPr>
        <p:txBody>
          <a:bodyPr/>
          <a:lstStyle/>
          <a:p>
            <a:pPr algn="ctr"/>
            <a:r>
              <a:rPr lang="en-US" dirty="0"/>
              <a:t>Important Translations</a:t>
            </a:r>
          </a:p>
        </p:txBody>
      </p:sp>
      <p:pic>
        <p:nvPicPr>
          <p:cNvPr id="5" name="Graphic 4" descr="Books">
            <a:extLst>
              <a:ext uri="{FF2B5EF4-FFF2-40B4-BE49-F238E27FC236}">
                <a16:creationId xmlns:a16="http://schemas.microsoft.com/office/drawing/2014/main" id="{86C196E5-AEB7-4C31-A640-6A215F1E4A8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8968" y="1933678"/>
            <a:ext cx="2990644" cy="2990644"/>
          </a:xfrm>
          <a:prstGeom prst="rect">
            <a:avLst/>
          </a:prstGeom>
        </p:spPr>
      </p:pic>
    </p:spTree>
    <p:extLst>
      <p:ext uri="{BB962C8B-B14F-4D97-AF65-F5344CB8AC3E}">
        <p14:creationId xmlns:p14="http://schemas.microsoft.com/office/powerpoint/2010/main" val="3644996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843A4A-243C-45A8-B5D9-0F711BD5743A}"/>
              </a:ext>
            </a:extLst>
          </p:cNvPr>
          <p:cNvSpPr>
            <a:spLocks noGrp="1"/>
          </p:cNvSpPr>
          <p:nvPr>
            <p:ph type="body" sz="quarter" idx="16"/>
          </p:nvPr>
        </p:nvSpPr>
        <p:spPr>
          <a:xfrm>
            <a:off x="5391804" y="1933678"/>
            <a:ext cx="6551526" cy="4611746"/>
          </a:xfrm>
        </p:spPr>
        <p:txBody>
          <a:bodyPr/>
          <a:lstStyle/>
          <a:p>
            <a:pPr>
              <a:lnSpc>
                <a:spcPct val="150000"/>
              </a:lnSpc>
            </a:pPr>
            <a:r>
              <a:rPr lang="en-US" sz="2400" dirty="0"/>
              <a:t>“Like all Syriac (Aramaic) versions of the NT, the Peshitta is based on Greek texts. There is no direct relation between this Syriac (i.e., Eastern Aramaic) text and Jesus’ original words in Western Aramaic.”</a:t>
            </a:r>
          </a:p>
          <a:p>
            <a:endParaRPr lang="en-US" sz="1600" dirty="0"/>
          </a:p>
          <a:p>
            <a:r>
              <a:rPr lang="en-US" sz="1600" dirty="0"/>
              <a:t>-Bas </a:t>
            </a:r>
            <a:r>
              <a:rPr lang="en-US" sz="1600" dirty="0" err="1"/>
              <a:t>ter</a:t>
            </a:r>
            <a:r>
              <a:rPr lang="en-US" sz="1600" dirty="0"/>
              <a:t> </a:t>
            </a:r>
            <a:r>
              <a:rPr lang="en-US" sz="1600" dirty="0" err="1"/>
              <a:t>Haar</a:t>
            </a:r>
            <a:r>
              <a:rPr lang="en-US" sz="1600" dirty="0"/>
              <a:t> </a:t>
            </a:r>
            <a:r>
              <a:rPr lang="en-US" sz="1600" dirty="0" err="1"/>
              <a:t>Romeny</a:t>
            </a:r>
            <a:r>
              <a:rPr lang="en-US" sz="1600" dirty="0"/>
              <a:t>, “Peshitta and Other Syriac Versions.” Pages 149 to 155 in </a:t>
            </a:r>
            <a:r>
              <a:rPr lang="en-US" sz="1600" i="1" dirty="0"/>
              <a:t>Oxford Encyclopedia of the Books of the Bible</a:t>
            </a:r>
            <a:r>
              <a:rPr lang="en-US" sz="1600" dirty="0"/>
              <a:t>. Edited by Michael D. Coogan. Oxford: Oxford University Press, 2011.</a:t>
            </a:r>
          </a:p>
        </p:txBody>
      </p:sp>
      <p:sp>
        <p:nvSpPr>
          <p:cNvPr id="3" name="Text Placeholder 2">
            <a:extLst>
              <a:ext uri="{FF2B5EF4-FFF2-40B4-BE49-F238E27FC236}">
                <a16:creationId xmlns:a16="http://schemas.microsoft.com/office/drawing/2014/main" id="{4ACAE4A1-1FA3-40A0-8813-97B53746FCD6}"/>
              </a:ext>
            </a:extLst>
          </p:cNvPr>
          <p:cNvSpPr>
            <a:spLocks noGrp="1"/>
          </p:cNvSpPr>
          <p:nvPr>
            <p:ph type="body" sz="quarter" idx="13"/>
          </p:nvPr>
        </p:nvSpPr>
        <p:spPr>
          <a:xfrm>
            <a:off x="5088835" y="1282593"/>
            <a:ext cx="7103165" cy="347424"/>
          </a:xfrm>
        </p:spPr>
        <p:txBody>
          <a:bodyPr/>
          <a:lstStyle/>
          <a:p>
            <a:r>
              <a:rPr lang="en-US" sz="2000" b="0" dirty="0">
                <a:latin typeface="Times New Roman" panose="02020603050405020304" pitchFamily="18" charset="0"/>
                <a:cs typeface="Times New Roman" panose="02020603050405020304" pitchFamily="18" charset="0"/>
              </a:rPr>
              <a:t> </a:t>
            </a:r>
          </a:p>
        </p:txBody>
      </p:sp>
      <p:sp>
        <p:nvSpPr>
          <p:cNvPr id="4" name="Title 3">
            <a:extLst>
              <a:ext uri="{FF2B5EF4-FFF2-40B4-BE49-F238E27FC236}">
                <a16:creationId xmlns:a16="http://schemas.microsoft.com/office/drawing/2014/main" id="{1CDA4A07-CA6B-4C31-A7BC-FB434E91858E}"/>
              </a:ext>
            </a:extLst>
          </p:cNvPr>
          <p:cNvSpPr>
            <a:spLocks noGrp="1"/>
          </p:cNvSpPr>
          <p:nvPr>
            <p:ph type="title"/>
          </p:nvPr>
        </p:nvSpPr>
        <p:spPr>
          <a:xfrm>
            <a:off x="5088835" y="312576"/>
            <a:ext cx="7103165" cy="1106323"/>
          </a:xfrm>
        </p:spPr>
        <p:txBody>
          <a:bodyPr/>
          <a:lstStyle/>
          <a:p>
            <a:pPr algn="ctr"/>
            <a:r>
              <a:rPr lang="en-US" dirty="0"/>
              <a:t>Peshitta (Aramaic Vulgate)</a:t>
            </a:r>
          </a:p>
        </p:txBody>
      </p:sp>
      <p:pic>
        <p:nvPicPr>
          <p:cNvPr id="5" name="Graphic 4" descr="Books">
            <a:extLst>
              <a:ext uri="{FF2B5EF4-FFF2-40B4-BE49-F238E27FC236}">
                <a16:creationId xmlns:a16="http://schemas.microsoft.com/office/drawing/2014/main" id="{86C196E5-AEB7-4C31-A640-6A215F1E4A8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8968" y="1933678"/>
            <a:ext cx="2990644" cy="2990644"/>
          </a:xfrm>
          <a:prstGeom prst="rect">
            <a:avLst/>
          </a:prstGeom>
        </p:spPr>
      </p:pic>
    </p:spTree>
    <p:extLst>
      <p:ext uri="{BB962C8B-B14F-4D97-AF65-F5344CB8AC3E}">
        <p14:creationId xmlns:p14="http://schemas.microsoft.com/office/powerpoint/2010/main" val="4076774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843A4A-243C-45A8-B5D9-0F711BD5743A}"/>
              </a:ext>
            </a:extLst>
          </p:cNvPr>
          <p:cNvSpPr>
            <a:spLocks noGrp="1"/>
          </p:cNvSpPr>
          <p:nvPr>
            <p:ph type="body" sz="quarter" idx="16"/>
          </p:nvPr>
        </p:nvSpPr>
        <p:spPr>
          <a:xfrm>
            <a:off x="5391804" y="1462225"/>
            <a:ext cx="6551526" cy="4611746"/>
          </a:xfrm>
        </p:spPr>
        <p:txBody>
          <a:bodyPr/>
          <a:lstStyle/>
          <a:p>
            <a:pPr>
              <a:lnSpc>
                <a:spcPct val="200000"/>
              </a:lnSpc>
            </a:pPr>
            <a:r>
              <a:rPr lang="en-US" sz="2400" dirty="0">
                <a:latin typeface="+mj-lt"/>
              </a:rPr>
              <a:t>1. Read the preface or introduction. </a:t>
            </a:r>
          </a:p>
          <a:p>
            <a:pPr>
              <a:lnSpc>
                <a:spcPct val="150000"/>
              </a:lnSpc>
            </a:pPr>
            <a:r>
              <a:rPr lang="en-US" sz="2400" dirty="0">
                <a:latin typeface="+mj-lt"/>
              </a:rPr>
              <a:t>2. Look for the following textual basis.</a:t>
            </a:r>
          </a:p>
          <a:p>
            <a:pPr marL="1028700" lvl="1" indent="-342900">
              <a:lnSpc>
                <a:spcPct val="200000"/>
              </a:lnSpc>
            </a:pPr>
            <a:r>
              <a:rPr lang="en-US" dirty="0">
                <a:solidFill>
                  <a:schemeClr val="bg1"/>
                </a:solidFill>
                <a:latin typeface="+mj-lt"/>
              </a:rPr>
              <a:t>OT: Masoretic Text, </a:t>
            </a:r>
            <a:r>
              <a:rPr lang="en-US" i="1" dirty="0" err="1">
                <a:solidFill>
                  <a:schemeClr val="bg1"/>
                </a:solidFill>
                <a:latin typeface="+mj-lt"/>
              </a:rPr>
              <a:t>Biblica</a:t>
            </a:r>
            <a:r>
              <a:rPr lang="en-US" i="1" dirty="0">
                <a:solidFill>
                  <a:schemeClr val="bg1"/>
                </a:solidFill>
                <a:latin typeface="+mj-lt"/>
              </a:rPr>
              <a:t> Hebraica </a:t>
            </a:r>
            <a:r>
              <a:rPr lang="en-US" dirty="0">
                <a:solidFill>
                  <a:schemeClr val="bg1"/>
                </a:solidFill>
                <a:latin typeface="+mj-lt"/>
              </a:rPr>
              <a:t>(BH) </a:t>
            </a:r>
          </a:p>
          <a:p>
            <a:pPr marL="1485900" lvl="2" indent="-342900">
              <a:lnSpc>
                <a:spcPct val="100000"/>
              </a:lnSpc>
            </a:pPr>
            <a:r>
              <a:rPr lang="en-US" sz="2400" dirty="0">
                <a:solidFill>
                  <a:schemeClr val="bg1"/>
                </a:solidFill>
                <a:latin typeface="+mj-lt"/>
              </a:rPr>
              <a:t>(BHS, BHL, BHQ, HB)</a:t>
            </a:r>
          </a:p>
          <a:p>
            <a:pPr lvl="2" indent="0">
              <a:lnSpc>
                <a:spcPct val="100000"/>
              </a:lnSpc>
              <a:buNone/>
            </a:pPr>
            <a:endParaRPr lang="en-US" sz="2400" dirty="0">
              <a:solidFill>
                <a:schemeClr val="bg1"/>
              </a:solidFill>
              <a:latin typeface="+mj-lt"/>
            </a:endParaRPr>
          </a:p>
          <a:p>
            <a:pPr marL="1093788" lvl="1" indent="-407988"/>
            <a:r>
              <a:rPr lang="en-US" dirty="0">
                <a:solidFill>
                  <a:schemeClr val="bg1"/>
                </a:solidFill>
                <a:latin typeface="+mj-lt"/>
                <a:cs typeface="Times New Roman" panose="02020603050405020304" pitchFamily="18" charset="0"/>
              </a:rPr>
              <a:t>NT: Eclectic text, Nestle Aland/UBS</a:t>
            </a:r>
          </a:p>
          <a:p>
            <a:pPr marL="1550988" lvl="2" indent="-407988"/>
            <a:r>
              <a:rPr lang="en-US" dirty="0">
                <a:solidFill>
                  <a:schemeClr val="bg1"/>
                </a:solidFill>
                <a:latin typeface="+mj-lt"/>
                <a:cs typeface="Times New Roman" panose="02020603050405020304" pitchFamily="18" charset="0"/>
              </a:rPr>
              <a:t>(Erasmus’ TR is a 16</a:t>
            </a:r>
            <a:r>
              <a:rPr lang="en-US" baseline="30000" dirty="0">
                <a:solidFill>
                  <a:schemeClr val="bg1"/>
                </a:solidFill>
                <a:latin typeface="+mj-lt"/>
                <a:cs typeface="Times New Roman" panose="02020603050405020304" pitchFamily="18" charset="0"/>
              </a:rPr>
              <a:t>th</a:t>
            </a:r>
            <a:r>
              <a:rPr lang="en-US" dirty="0">
                <a:solidFill>
                  <a:schemeClr val="bg1"/>
                </a:solidFill>
                <a:latin typeface="+mj-lt"/>
                <a:cs typeface="Times New Roman" panose="02020603050405020304" pitchFamily="18" charset="0"/>
              </a:rPr>
              <a:t> c. </a:t>
            </a:r>
            <a:r>
              <a:rPr lang="en-US" dirty="0" err="1">
                <a:solidFill>
                  <a:schemeClr val="bg1"/>
                </a:solidFill>
                <a:latin typeface="+mj-lt"/>
                <a:cs typeface="Times New Roman" panose="02020603050405020304" pitchFamily="18" charset="0"/>
              </a:rPr>
              <a:t>mss</a:t>
            </a:r>
            <a:r>
              <a:rPr lang="en-US" dirty="0">
                <a:solidFill>
                  <a:schemeClr val="bg1"/>
                </a:solidFill>
                <a:latin typeface="+mj-lt"/>
                <a:cs typeface="Times New Roman" panose="02020603050405020304" pitchFamily="18" charset="0"/>
              </a:rPr>
              <a:t> based on a handful of documents dated no earlier than the 10</a:t>
            </a:r>
            <a:r>
              <a:rPr lang="en-US" baseline="30000" dirty="0">
                <a:solidFill>
                  <a:schemeClr val="bg1"/>
                </a:solidFill>
                <a:latin typeface="+mj-lt"/>
                <a:cs typeface="Times New Roman" panose="02020603050405020304" pitchFamily="18" charset="0"/>
              </a:rPr>
              <a:t>th</a:t>
            </a:r>
            <a:r>
              <a:rPr lang="en-US" dirty="0">
                <a:solidFill>
                  <a:schemeClr val="bg1"/>
                </a:solidFill>
                <a:latin typeface="+mj-lt"/>
                <a:cs typeface="Times New Roman" panose="02020603050405020304" pitchFamily="18" charset="0"/>
              </a:rPr>
              <a:t> c.)</a:t>
            </a:r>
          </a:p>
          <a:p>
            <a:pPr marL="1093788" lvl="1" indent="-407988"/>
            <a:endParaRPr lang="en-US" dirty="0">
              <a:solidFill>
                <a:schemeClr val="bg1"/>
              </a:solidFill>
              <a:latin typeface="+mj-lt"/>
              <a:cs typeface="Times New Roman" panose="02020603050405020304" pitchFamily="18" charset="0"/>
            </a:endParaRPr>
          </a:p>
          <a:p>
            <a:r>
              <a:rPr lang="en-US" sz="2400" dirty="0">
                <a:latin typeface="+mj-lt"/>
                <a:cs typeface="Times New Roman" panose="02020603050405020304" pitchFamily="18" charset="0"/>
              </a:rPr>
              <a:t>3. Then look at specific passages in translation.</a:t>
            </a:r>
            <a:endParaRPr lang="en-US" sz="2400" dirty="0">
              <a:solidFill>
                <a:schemeClr val="bg1"/>
              </a:solidFill>
              <a:latin typeface="+mj-lt"/>
              <a:cs typeface="Times New Roman" panose="02020603050405020304" pitchFamily="18" charset="0"/>
            </a:endParaRPr>
          </a:p>
        </p:txBody>
      </p:sp>
      <p:sp>
        <p:nvSpPr>
          <p:cNvPr id="4" name="Title 3">
            <a:extLst>
              <a:ext uri="{FF2B5EF4-FFF2-40B4-BE49-F238E27FC236}">
                <a16:creationId xmlns:a16="http://schemas.microsoft.com/office/drawing/2014/main" id="{1CDA4A07-CA6B-4C31-A7BC-FB434E91858E}"/>
              </a:ext>
            </a:extLst>
          </p:cNvPr>
          <p:cNvSpPr>
            <a:spLocks noGrp="1"/>
          </p:cNvSpPr>
          <p:nvPr>
            <p:ph type="title"/>
          </p:nvPr>
        </p:nvSpPr>
        <p:spPr>
          <a:xfrm>
            <a:off x="5088835" y="312576"/>
            <a:ext cx="7103165" cy="1106323"/>
          </a:xfrm>
        </p:spPr>
        <p:txBody>
          <a:bodyPr/>
          <a:lstStyle/>
          <a:p>
            <a:pPr algn="ctr"/>
            <a:r>
              <a:rPr lang="en-US" sz="3200" dirty="0"/>
              <a:t>Textual Basis</a:t>
            </a:r>
          </a:p>
        </p:txBody>
      </p:sp>
      <p:pic>
        <p:nvPicPr>
          <p:cNvPr id="5" name="Graphic 4" descr="Books">
            <a:extLst>
              <a:ext uri="{FF2B5EF4-FFF2-40B4-BE49-F238E27FC236}">
                <a16:creationId xmlns:a16="http://schemas.microsoft.com/office/drawing/2014/main" id="{86C196E5-AEB7-4C31-A640-6A215F1E4A8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8968" y="1933678"/>
            <a:ext cx="2990644" cy="2990644"/>
          </a:xfrm>
          <a:prstGeom prst="rect">
            <a:avLst/>
          </a:prstGeom>
        </p:spPr>
      </p:pic>
      <p:sp>
        <p:nvSpPr>
          <p:cNvPr id="7" name="Text Placeholder 6">
            <a:extLst>
              <a:ext uri="{FF2B5EF4-FFF2-40B4-BE49-F238E27FC236}">
                <a16:creationId xmlns:a16="http://schemas.microsoft.com/office/drawing/2014/main" id="{F3018542-A574-4B5B-8CEB-8A9EED29A16B}"/>
              </a:ext>
            </a:extLst>
          </p:cNvPr>
          <p:cNvSpPr>
            <a:spLocks noGrp="1"/>
          </p:cNvSpPr>
          <p:nvPr>
            <p:ph type="body" sz="quarter" idx="13"/>
          </p:nvPr>
        </p:nvSpPr>
        <p:spPr>
          <a:xfrm>
            <a:off x="5391804" y="1213844"/>
            <a:ext cx="6213369" cy="411147"/>
          </a:xfrm>
        </p:spPr>
        <p:txBody>
          <a:bodyPr/>
          <a:lstStyle/>
          <a:p>
            <a:r>
              <a:rPr lang="en-US" b="0" dirty="0"/>
              <a:t>To evaluate a Bible translation…</a:t>
            </a:r>
          </a:p>
        </p:txBody>
      </p:sp>
    </p:spTree>
    <p:extLst>
      <p:ext uri="{BB962C8B-B14F-4D97-AF65-F5344CB8AC3E}">
        <p14:creationId xmlns:p14="http://schemas.microsoft.com/office/powerpoint/2010/main" val="10833304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09010FB-21E0-413E-8F5D-6EBCF3C2049C}"/>
              </a:ext>
            </a:extLst>
          </p:cNvPr>
          <p:cNvSpPr>
            <a:spLocks noGrp="1"/>
          </p:cNvSpPr>
          <p:nvPr>
            <p:ph type="body" sz="quarter" idx="17"/>
          </p:nvPr>
        </p:nvSpPr>
        <p:spPr>
          <a:xfrm>
            <a:off x="2206590" y="2035617"/>
            <a:ext cx="3911935" cy="4207567"/>
          </a:xfrm>
        </p:spPr>
        <p:txBody>
          <a:bodyPr/>
          <a:lstStyle/>
          <a:p>
            <a:r>
              <a:rPr lang="en-US" sz="1800" dirty="0"/>
              <a:t>“</a:t>
            </a:r>
            <a:r>
              <a:rPr lang="en-US" sz="1800" baseline="30000" dirty="0"/>
              <a:t>  </a:t>
            </a:r>
            <a:r>
              <a:rPr lang="en-US" sz="1800" dirty="0"/>
              <a:t>So He said to them, “When you pray, say:</a:t>
            </a:r>
          </a:p>
          <a:p>
            <a:r>
              <a:rPr lang="en-US" sz="1800" dirty="0"/>
              <a:t>Our Father in heaven,</a:t>
            </a:r>
            <a:br>
              <a:rPr lang="en-US" sz="1800" dirty="0"/>
            </a:br>
            <a:r>
              <a:rPr lang="en-US" sz="1800" dirty="0"/>
              <a:t>Hallowed be Your name.</a:t>
            </a:r>
            <a:br>
              <a:rPr lang="en-US" sz="1800" dirty="0"/>
            </a:br>
            <a:r>
              <a:rPr lang="en-US" sz="1800" dirty="0"/>
              <a:t>Your kingdom come.</a:t>
            </a:r>
            <a:br>
              <a:rPr lang="en-US" sz="1800" dirty="0"/>
            </a:br>
            <a:r>
              <a:rPr lang="en-US" sz="1800" u="sng" dirty="0"/>
              <a:t>Your will be done</a:t>
            </a:r>
            <a:br>
              <a:rPr lang="en-US" sz="1800" u="sng" dirty="0"/>
            </a:br>
            <a:r>
              <a:rPr lang="en-US" sz="1800" u="sng" dirty="0"/>
              <a:t>On earth as </a:t>
            </a:r>
            <a:r>
              <a:rPr lang="en-US" sz="1800" i="1" u="sng" dirty="0"/>
              <a:t>it is</a:t>
            </a:r>
            <a:r>
              <a:rPr lang="en-US" sz="1800" u="sng" dirty="0"/>
              <a:t> in heaven.</a:t>
            </a:r>
            <a:br>
              <a:rPr lang="en-US" sz="1800" u="sng" dirty="0"/>
            </a:br>
            <a:endParaRPr lang="en-US" sz="1800" u="sng" baseline="30000" dirty="0"/>
          </a:p>
          <a:p>
            <a:r>
              <a:rPr lang="en-US" sz="1800" baseline="30000" dirty="0"/>
              <a:t> </a:t>
            </a:r>
            <a:r>
              <a:rPr lang="en-US" sz="1800" dirty="0"/>
              <a:t>Give us day by day our daily bread.</a:t>
            </a:r>
            <a:br>
              <a:rPr lang="en-US" sz="1800" dirty="0"/>
            </a:br>
            <a:br>
              <a:rPr lang="en-US" sz="1800" baseline="30000" dirty="0"/>
            </a:br>
            <a:r>
              <a:rPr lang="en-US" sz="1800" dirty="0"/>
              <a:t>And forgive us our sins,</a:t>
            </a:r>
            <a:br>
              <a:rPr lang="en-US" sz="1800" dirty="0"/>
            </a:br>
            <a:r>
              <a:rPr lang="en-US" sz="1800" dirty="0"/>
              <a:t>For we also forgive everyone who is indebted to us.</a:t>
            </a:r>
            <a:br>
              <a:rPr lang="en-US" sz="1800" dirty="0"/>
            </a:br>
            <a:br>
              <a:rPr lang="en-US" sz="1800" dirty="0"/>
            </a:br>
            <a:r>
              <a:rPr lang="en-US" sz="1800" dirty="0"/>
              <a:t>And do not lead us into temptation,</a:t>
            </a:r>
            <a:br>
              <a:rPr lang="en-US" sz="1800" dirty="0"/>
            </a:br>
            <a:r>
              <a:rPr lang="en-US" sz="1800" u="sng" dirty="0"/>
              <a:t>But deliver us from the evil one</a:t>
            </a:r>
            <a:r>
              <a:rPr lang="en-US" sz="1800" dirty="0"/>
              <a:t>” (NKJV).</a:t>
            </a:r>
            <a:br>
              <a:rPr lang="en-US" sz="1800" dirty="0"/>
            </a:br>
            <a:endParaRPr lang="en-US" sz="1800" dirty="0"/>
          </a:p>
        </p:txBody>
      </p:sp>
      <p:sp>
        <p:nvSpPr>
          <p:cNvPr id="5" name="Text Placeholder 4">
            <a:extLst>
              <a:ext uri="{FF2B5EF4-FFF2-40B4-BE49-F238E27FC236}">
                <a16:creationId xmlns:a16="http://schemas.microsoft.com/office/drawing/2014/main" id="{CE20E74B-A7D2-4F24-ACA9-0BCF7B51EFC3}"/>
              </a:ext>
            </a:extLst>
          </p:cNvPr>
          <p:cNvSpPr>
            <a:spLocks noGrp="1"/>
          </p:cNvSpPr>
          <p:nvPr>
            <p:ph type="body" sz="quarter" idx="14"/>
          </p:nvPr>
        </p:nvSpPr>
        <p:spPr>
          <a:xfrm>
            <a:off x="6750336" y="1763005"/>
            <a:ext cx="3517461" cy="272612"/>
          </a:xfrm>
        </p:spPr>
        <p:txBody>
          <a:bodyPr/>
          <a:lstStyle/>
          <a:p>
            <a:r>
              <a:rPr lang="en-US" dirty="0"/>
              <a:t>Luke 11:2-4</a:t>
            </a:r>
          </a:p>
        </p:txBody>
      </p:sp>
      <p:sp>
        <p:nvSpPr>
          <p:cNvPr id="7" name="Text Placeholder 6">
            <a:extLst>
              <a:ext uri="{FF2B5EF4-FFF2-40B4-BE49-F238E27FC236}">
                <a16:creationId xmlns:a16="http://schemas.microsoft.com/office/drawing/2014/main" id="{EDD7E32A-85F9-4180-A1B5-EFA9DD012738}"/>
              </a:ext>
            </a:extLst>
          </p:cNvPr>
          <p:cNvSpPr>
            <a:spLocks noGrp="1"/>
          </p:cNvSpPr>
          <p:nvPr>
            <p:ph type="body" sz="quarter" idx="13"/>
          </p:nvPr>
        </p:nvSpPr>
        <p:spPr>
          <a:xfrm>
            <a:off x="2286133" y="1763005"/>
            <a:ext cx="3517461" cy="272612"/>
          </a:xfrm>
        </p:spPr>
        <p:txBody>
          <a:bodyPr/>
          <a:lstStyle/>
          <a:p>
            <a:r>
              <a:rPr lang="en-US" dirty="0"/>
              <a:t>Luke 11:2-4</a:t>
            </a:r>
          </a:p>
        </p:txBody>
      </p:sp>
      <p:sp>
        <p:nvSpPr>
          <p:cNvPr id="8" name="Title 7">
            <a:extLst>
              <a:ext uri="{FF2B5EF4-FFF2-40B4-BE49-F238E27FC236}">
                <a16:creationId xmlns:a16="http://schemas.microsoft.com/office/drawing/2014/main" id="{0325DCEB-D10B-4E50-B042-B1C8434EAD80}"/>
              </a:ext>
            </a:extLst>
          </p:cNvPr>
          <p:cNvSpPr>
            <a:spLocks noGrp="1"/>
          </p:cNvSpPr>
          <p:nvPr>
            <p:ph type="title"/>
          </p:nvPr>
        </p:nvSpPr>
        <p:spPr/>
        <p:txBody>
          <a:bodyPr/>
          <a:lstStyle/>
          <a:p>
            <a:r>
              <a:rPr lang="en-US" dirty="0"/>
              <a:t>Textual Basis</a:t>
            </a:r>
          </a:p>
        </p:txBody>
      </p:sp>
      <p:sp>
        <p:nvSpPr>
          <p:cNvPr id="11" name="Text Placeholder 5">
            <a:extLst>
              <a:ext uri="{FF2B5EF4-FFF2-40B4-BE49-F238E27FC236}">
                <a16:creationId xmlns:a16="http://schemas.microsoft.com/office/drawing/2014/main" id="{EDB3B68A-BD91-4FF8-BCB3-EBA0D71A8288}"/>
              </a:ext>
            </a:extLst>
          </p:cNvPr>
          <p:cNvSpPr>
            <a:spLocks noGrp="1"/>
          </p:cNvSpPr>
          <p:nvPr>
            <p:ph type="body" sz="quarter" idx="16"/>
          </p:nvPr>
        </p:nvSpPr>
        <p:spPr>
          <a:xfrm>
            <a:off x="6669761" y="2035617"/>
            <a:ext cx="3683000" cy="4208462"/>
          </a:xfrm>
        </p:spPr>
        <p:txBody>
          <a:bodyPr/>
          <a:lstStyle/>
          <a:p>
            <a:r>
              <a:rPr lang="en-US" sz="1800" dirty="0"/>
              <a:t> “He said to them, “When you pray, say:</a:t>
            </a:r>
          </a:p>
          <a:p>
            <a:r>
              <a:rPr lang="en-US" sz="1800" dirty="0"/>
              <a:t>“‘Father, </a:t>
            </a:r>
            <a:br>
              <a:rPr lang="en-US" sz="1800" dirty="0"/>
            </a:br>
            <a:r>
              <a:rPr lang="en-US" sz="1800" dirty="0"/>
              <a:t>hallowed be your name,</a:t>
            </a:r>
            <a:br>
              <a:rPr lang="en-US" sz="1800" dirty="0"/>
            </a:br>
            <a:r>
              <a:rPr lang="en-US" sz="1800" dirty="0"/>
              <a:t>your kingdom come.</a:t>
            </a:r>
            <a:br>
              <a:rPr lang="en-US" sz="1800" dirty="0"/>
            </a:br>
            <a:endParaRPr lang="en-US" sz="1800" dirty="0"/>
          </a:p>
          <a:p>
            <a:endParaRPr lang="en-US" sz="1800" dirty="0"/>
          </a:p>
          <a:p>
            <a:r>
              <a:rPr lang="en-US" sz="1800" dirty="0"/>
              <a:t>Give us each day our daily bread.</a:t>
            </a:r>
            <a:br>
              <a:rPr lang="en-US" sz="1800" dirty="0"/>
            </a:br>
            <a:br>
              <a:rPr lang="en-US" sz="1800" dirty="0"/>
            </a:br>
            <a:r>
              <a:rPr lang="en-US" sz="1800" dirty="0"/>
              <a:t>Forgive us our sins, for we also forgive everyone who sins against us.</a:t>
            </a:r>
            <a:br>
              <a:rPr lang="en-US" sz="1800" dirty="0"/>
            </a:br>
            <a:br>
              <a:rPr lang="en-US" sz="1800" dirty="0"/>
            </a:br>
            <a:br>
              <a:rPr lang="en-US" sz="1800" dirty="0"/>
            </a:br>
            <a:r>
              <a:rPr lang="en-US" sz="1800" dirty="0"/>
              <a:t>And lead us not into temptation’” (NIV).</a:t>
            </a:r>
          </a:p>
        </p:txBody>
      </p:sp>
      <p:pic>
        <p:nvPicPr>
          <p:cNvPr id="12" name="Graphic 11" descr="Books">
            <a:extLst>
              <a:ext uri="{FF2B5EF4-FFF2-40B4-BE49-F238E27FC236}">
                <a16:creationId xmlns:a16="http://schemas.microsoft.com/office/drawing/2014/main" id="{DBDE30C2-FD2B-46E0-A92D-6094639EA6E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1887" y="501935"/>
            <a:ext cx="937620" cy="937620"/>
          </a:xfrm>
          <a:prstGeom prst="rect">
            <a:avLst/>
          </a:prstGeom>
        </p:spPr>
      </p:pic>
    </p:spTree>
    <p:extLst>
      <p:ext uri="{BB962C8B-B14F-4D97-AF65-F5344CB8AC3E}">
        <p14:creationId xmlns:p14="http://schemas.microsoft.com/office/powerpoint/2010/main" val="29355927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245812-CD26-4D01-A97D-C0DFEE75A8E0}"/>
              </a:ext>
            </a:extLst>
          </p:cNvPr>
          <p:cNvSpPr>
            <a:spLocks noGrp="1"/>
          </p:cNvSpPr>
          <p:nvPr>
            <p:ph type="body" sz="quarter" idx="16"/>
          </p:nvPr>
        </p:nvSpPr>
        <p:spPr/>
        <p:txBody>
          <a:bodyPr/>
          <a:lstStyle/>
          <a:p>
            <a:endParaRPr lang="en-US" sz="3200" dirty="0"/>
          </a:p>
          <a:p>
            <a:pPr algn="ctr"/>
            <a:r>
              <a:rPr lang="en-US" sz="3200" dirty="0"/>
              <a:t>Formal Equivalence</a:t>
            </a:r>
          </a:p>
          <a:p>
            <a:pPr algn="ctr"/>
            <a:r>
              <a:rPr lang="en-US" sz="3200" dirty="0"/>
              <a:t>to </a:t>
            </a:r>
          </a:p>
          <a:p>
            <a:pPr algn="ctr"/>
            <a:r>
              <a:rPr lang="en-US" sz="3200" dirty="0"/>
              <a:t>Functional Equivalence</a:t>
            </a:r>
          </a:p>
          <a:p>
            <a:pPr algn="ctr"/>
            <a:r>
              <a:rPr lang="en-US" sz="3200" dirty="0"/>
              <a:t>to</a:t>
            </a:r>
          </a:p>
          <a:p>
            <a:pPr algn="ctr"/>
            <a:r>
              <a:rPr lang="en-US" sz="3200" dirty="0"/>
              <a:t>Paraphrase &amp; beyond</a:t>
            </a:r>
          </a:p>
          <a:p>
            <a:endParaRPr lang="en-US" sz="3200" dirty="0"/>
          </a:p>
          <a:p>
            <a:endParaRPr lang="en-US" sz="3200" dirty="0"/>
          </a:p>
        </p:txBody>
      </p:sp>
      <p:sp>
        <p:nvSpPr>
          <p:cNvPr id="3" name="Text Placeholder 2">
            <a:extLst>
              <a:ext uri="{FF2B5EF4-FFF2-40B4-BE49-F238E27FC236}">
                <a16:creationId xmlns:a16="http://schemas.microsoft.com/office/drawing/2014/main" id="{8DB9849C-BA3F-4B97-A78C-5E0B243841E1}"/>
              </a:ext>
            </a:extLst>
          </p:cNvPr>
          <p:cNvSpPr>
            <a:spLocks noGrp="1"/>
          </p:cNvSpPr>
          <p:nvPr>
            <p:ph type="body" sz="quarter" idx="13"/>
          </p:nvPr>
        </p:nvSpPr>
        <p:spPr/>
        <p:txBody>
          <a:bodyPr/>
          <a:lstStyle/>
          <a:p>
            <a:endParaRPr lang="en-US"/>
          </a:p>
        </p:txBody>
      </p:sp>
      <p:sp>
        <p:nvSpPr>
          <p:cNvPr id="4" name="Title 3">
            <a:extLst>
              <a:ext uri="{FF2B5EF4-FFF2-40B4-BE49-F238E27FC236}">
                <a16:creationId xmlns:a16="http://schemas.microsoft.com/office/drawing/2014/main" id="{54D2A783-CCC9-4992-92EA-4C9DF9C869D0}"/>
              </a:ext>
            </a:extLst>
          </p:cNvPr>
          <p:cNvSpPr>
            <a:spLocks noGrp="1"/>
          </p:cNvSpPr>
          <p:nvPr>
            <p:ph type="title"/>
          </p:nvPr>
        </p:nvSpPr>
        <p:spPr>
          <a:xfrm>
            <a:off x="5168349" y="312576"/>
            <a:ext cx="6877878" cy="1106323"/>
          </a:xfrm>
        </p:spPr>
        <p:txBody>
          <a:bodyPr/>
          <a:lstStyle/>
          <a:p>
            <a:pPr algn="ctr"/>
            <a:r>
              <a:rPr lang="en-US" dirty="0"/>
              <a:t>Translation Philosophy</a:t>
            </a:r>
          </a:p>
        </p:txBody>
      </p:sp>
      <p:pic>
        <p:nvPicPr>
          <p:cNvPr id="5" name="Graphic 4" descr="Chat">
            <a:extLst>
              <a:ext uri="{FF2B5EF4-FFF2-40B4-BE49-F238E27FC236}">
                <a16:creationId xmlns:a16="http://schemas.microsoft.com/office/drawing/2014/main" id="{68A85202-15E4-4FDD-AEFE-96C2AB8E781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8800" y="1837733"/>
            <a:ext cx="3357217" cy="3357217"/>
          </a:xfrm>
          <a:prstGeom prst="rect">
            <a:avLst/>
          </a:prstGeom>
        </p:spPr>
      </p:pic>
    </p:spTree>
    <p:extLst>
      <p:ext uri="{BB962C8B-B14F-4D97-AF65-F5344CB8AC3E}">
        <p14:creationId xmlns:p14="http://schemas.microsoft.com/office/powerpoint/2010/main" val="11060782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CA10C70-EB4B-4E3B-8C28-4CDF7A23320E}"/>
              </a:ext>
            </a:extLst>
          </p:cNvPr>
          <p:cNvSpPr>
            <a:spLocks noGrp="1"/>
          </p:cNvSpPr>
          <p:nvPr>
            <p:ph type="body" sz="quarter" idx="16"/>
          </p:nvPr>
        </p:nvSpPr>
        <p:spPr>
          <a:xfrm>
            <a:off x="406252" y="3078161"/>
            <a:ext cx="4593017" cy="3418491"/>
          </a:xfrm>
        </p:spPr>
        <p:txBody>
          <a:bodyPr/>
          <a:lstStyle/>
          <a:p>
            <a:r>
              <a:rPr lang="en-US" sz="2000" dirty="0"/>
              <a:t>Word-for-Word. </a:t>
            </a:r>
            <a:br>
              <a:rPr lang="en-US" sz="2000" dirty="0"/>
            </a:br>
            <a:r>
              <a:rPr lang="en-US" sz="2000" dirty="0"/>
              <a:t>Formal Equivalence. </a:t>
            </a:r>
          </a:p>
          <a:p>
            <a:r>
              <a:rPr lang="en-US" sz="2000" dirty="0"/>
              <a:t>Emphasis on grammar of original language.  </a:t>
            </a:r>
          </a:p>
          <a:p>
            <a:endParaRPr lang="en-US" sz="500" dirty="0"/>
          </a:p>
          <a:p>
            <a:r>
              <a:rPr lang="en-US" sz="1600" dirty="0"/>
              <a:t>KJV &amp; NKJV</a:t>
            </a:r>
          </a:p>
          <a:p>
            <a:r>
              <a:rPr lang="en-US" sz="1600" dirty="0"/>
              <a:t>NASB</a:t>
            </a:r>
          </a:p>
          <a:p>
            <a:r>
              <a:rPr lang="en-US" sz="1600" dirty="0"/>
              <a:t>NRSV</a:t>
            </a:r>
          </a:p>
          <a:p>
            <a:r>
              <a:rPr lang="en-US" sz="1600" dirty="0"/>
              <a:t>ESV</a:t>
            </a:r>
          </a:p>
          <a:p>
            <a:r>
              <a:rPr lang="en-US" sz="1600" dirty="0"/>
              <a:t>NET Bible Notes</a:t>
            </a:r>
          </a:p>
        </p:txBody>
      </p:sp>
      <p:sp>
        <p:nvSpPr>
          <p:cNvPr id="3" name="Text Placeholder 2">
            <a:extLst>
              <a:ext uri="{FF2B5EF4-FFF2-40B4-BE49-F238E27FC236}">
                <a16:creationId xmlns:a16="http://schemas.microsoft.com/office/drawing/2014/main" id="{8155FA9F-EB7D-4E0A-9AAA-BA42CA0309F8}"/>
              </a:ext>
            </a:extLst>
          </p:cNvPr>
          <p:cNvSpPr>
            <a:spLocks noGrp="1"/>
          </p:cNvSpPr>
          <p:nvPr>
            <p:ph type="body" sz="quarter" idx="13"/>
          </p:nvPr>
        </p:nvSpPr>
        <p:spPr/>
        <p:txBody>
          <a:bodyPr/>
          <a:lstStyle/>
          <a:p>
            <a:r>
              <a:rPr lang="en-US" dirty="0"/>
              <a:t> </a:t>
            </a:r>
          </a:p>
        </p:txBody>
      </p:sp>
      <p:sp>
        <p:nvSpPr>
          <p:cNvPr id="4" name="Title 3">
            <a:extLst>
              <a:ext uri="{FF2B5EF4-FFF2-40B4-BE49-F238E27FC236}">
                <a16:creationId xmlns:a16="http://schemas.microsoft.com/office/drawing/2014/main" id="{53BD3CC9-4E1F-47F8-8AE6-88A68152733F}"/>
              </a:ext>
            </a:extLst>
          </p:cNvPr>
          <p:cNvSpPr>
            <a:spLocks noGrp="1"/>
          </p:cNvSpPr>
          <p:nvPr>
            <p:ph type="title"/>
          </p:nvPr>
        </p:nvSpPr>
        <p:spPr/>
        <p:txBody>
          <a:bodyPr/>
          <a:lstStyle/>
          <a:p>
            <a:r>
              <a:rPr lang="en-US" dirty="0"/>
              <a:t>Spectrum of Translation Philosophy </a:t>
            </a:r>
          </a:p>
        </p:txBody>
      </p:sp>
      <p:pic>
        <p:nvPicPr>
          <p:cNvPr id="5" name="Graphic 4" descr="Chat">
            <a:extLst>
              <a:ext uri="{FF2B5EF4-FFF2-40B4-BE49-F238E27FC236}">
                <a16:creationId xmlns:a16="http://schemas.microsoft.com/office/drawing/2014/main" id="{BFFC3B99-C3D4-41A6-9D28-D40D6AE40F6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0691" y="284199"/>
            <a:ext cx="1667565" cy="1667565"/>
          </a:xfrm>
          <a:prstGeom prst="rect">
            <a:avLst/>
          </a:prstGeom>
        </p:spPr>
      </p:pic>
      <p:sp>
        <p:nvSpPr>
          <p:cNvPr id="6" name="Arrow: Left-Right 5">
            <a:extLst>
              <a:ext uri="{FF2B5EF4-FFF2-40B4-BE49-F238E27FC236}">
                <a16:creationId xmlns:a16="http://schemas.microsoft.com/office/drawing/2014/main" id="{17E76A5A-ACEA-40CB-9009-30CA68A6AD42}"/>
              </a:ext>
            </a:extLst>
          </p:cNvPr>
          <p:cNvSpPr/>
          <p:nvPr/>
        </p:nvSpPr>
        <p:spPr>
          <a:xfrm>
            <a:off x="536029" y="2083826"/>
            <a:ext cx="11067392" cy="1132340"/>
          </a:xfrm>
          <a:prstGeom prst="leftRightArrow">
            <a:avLst/>
          </a:prstGeom>
          <a:gradFill flip="none" rotWithShape="1">
            <a:gsLst>
              <a:gs pos="28000">
                <a:srgbClr val="BBC9E2"/>
              </a:gs>
              <a:gs pos="0">
                <a:schemeClr val="accent6">
                  <a:lumMod val="0"/>
                  <a:lumOff val="100000"/>
                </a:schemeClr>
              </a:gs>
              <a:gs pos="1000">
                <a:schemeClr val="bg1"/>
              </a:gs>
              <a:gs pos="100000">
                <a:schemeClr val="accent1">
                  <a:lumMod val="75000"/>
                </a:schemeClr>
              </a:gs>
            </a:gsLst>
            <a:path path="circle">
              <a:fillToRect l="100000" t="100000"/>
            </a:path>
            <a:tileRect r="-100000" b="-100000"/>
          </a:gra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sp>
        <p:nvSpPr>
          <p:cNvPr id="7" name="Text Placeholder 1">
            <a:extLst>
              <a:ext uri="{FF2B5EF4-FFF2-40B4-BE49-F238E27FC236}">
                <a16:creationId xmlns:a16="http://schemas.microsoft.com/office/drawing/2014/main" id="{085417E4-1DE6-46ED-8BAB-559D4617D618}"/>
              </a:ext>
            </a:extLst>
          </p:cNvPr>
          <p:cNvSpPr txBox="1">
            <a:spLocks/>
          </p:cNvSpPr>
          <p:nvPr/>
        </p:nvSpPr>
        <p:spPr bwMode="auto">
          <a:xfrm>
            <a:off x="4855784" y="3073475"/>
            <a:ext cx="4593016" cy="3418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1" fontAlgn="base" hangingPunct="1">
              <a:lnSpc>
                <a:spcPct val="90000"/>
              </a:lnSpc>
              <a:spcBef>
                <a:spcPts val="1000"/>
              </a:spcBef>
              <a:spcAft>
                <a:spcPct val="0"/>
              </a:spcAft>
              <a:buFont typeface="Arial" panose="020B0604020202020204" pitchFamily="34" charset="0"/>
              <a:buNone/>
              <a:defRPr sz="1850" kern="1200" baseline="0">
                <a:solidFill>
                  <a:schemeClr val="bg1"/>
                </a:solidFill>
                <a:latin typeface="+mn-lt"/>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Thought-for-Thought.</a:t>
            </a:r>
            <a:br>
              <a:rPr kumimoji="0" lang="en-US" sz="20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Functional/Dynamic Equivalence.  </a:t>
            </a: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Emphasis on readability in target language</a:t>
            </a:r>
          </a:p>
          <a:p>
            <a:pPr marL="0" marR="0" lvl="0" indent="0" algn="ctr" defTabSz="914400" rtl="0" eaLnBrk="1" fontAlgn="base" latinLnBrk="0" hangingPunct="1">
              <a:lnSpc>
                <a:spcPct val="15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NIV, </a:t>
            </a:r>
            <a:r>
              <a:rPr kumimoji="0" lang="en-US" sz="1600" b="0" i="0" u="none" strike="noStrike" kern="1200" cap="none" spc="0" normalizeH="0" baseline="0" noProof="0" dirty="0" err="1">
                <a:ln>
                  <a:noFill/>
                </a:ln>
                <a:solidFill>
                  <a:prstClr val="white"/>
                </a:solidFill>
                <a:effectLst/>
                <a:uLnTx/>
                <a:uFillTx/>
                <a:latin typeface="Garamond" panose="02020404030301010803"/>
                <a:ea typeface="+mn-ea"/>
                <a:cs typeface="Arial" panose="020B0604020202020204" pitchFamily="34" charset="0"/>
              </a:rPr>
              <a:t>NIrV</a:t>
            </a:r>
            <a:b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b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NAB</a:t>
            </a: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HCSB, CSB</a:t>
            </a: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CEB</a:t>
            </a: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New Jerusalem Bible</a:t>
            </a: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NLT</a:t>
            </a: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NET Bible</a:t>
            </a:r>
          </a:p>
        </p:txBody>
      </p:sp>
      <p:sp>
        <p:nvSpPr>
          <p:cNvPr id="8" name="Text Placeholder 1">
            <a:extLst>
              <a:ext uri="{FF2B5EF4-FFF2-40B4-BE49-F238E27FC236}">
                <a16:creationId xmlns:a16="http://schemas.microsoft.com/office/drawing/2014/main" id="{13561026-3DF1-40A5-9AB1-B25DB6D3A72D}"/>
              </a:ext>
            </a:extLst>
          </p:cNvPr>
          <p:cNvSpPr txBox="1">
            <a:spLocks/>
          </p:cNvSpPr>
          <p:nvPr/>
        </p:nvSpPr>
        <p:spPr bwMode="auto">
          <a:xfrm>
            <a:off x="9396247" y="2759726"/>
            <a:ext cx="2540003" cy="406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1" fontAlgn="base" hangingPunct="1">
              <a:lnSpc>
                <a:spcPct val="90000"/>
              </a:lnSpc>
              <a:spcBef>
                <a:spcPts val="1000"/>
              </a:spcBef>
              <a:spcAft>
                <a:spcPct val="0"/>
              </a:spcAft>
              <a:buFont typeface="Arial" panose="020B0604020202020204" pitchFamily="34" charset="0"/>
              <a:buNone/>
              <a:defRPr sz="1850" kern="1200" baseline="0">
                <a:solidFill>
                  <a:schemeClr val="bg1"/>
                </a:solidFill>
                <a:latin typeface="+mn-lt"/>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endParaRP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Paraphrase.</a:t>
            </a:r>
            <a:br>
              <a:rPr kumimoji="0" lang="en-US" sz="20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Free Interpretation.</a:t>
            </a: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endParaRPr kumimoji="0" lang="en-US" sz="5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endParaRP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The Message</a:t>
            </a: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Living Bible</a:t>
            </a: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Jefferson Bible</a:t>
            </a: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err="1">
                <a:ln>
                  <a:noFill/>
                </a:ln>
                <a:solidFill>
                  <a:prstClr val="white"/>
                </a:solidFill>
                <a:effectLst/>
                <a:uLnTx/>
                <a:uFillTx/>
                <a:latin typeface="Garamond" panose="02020404030301010803"/>
                <a:ea typeface="+mn-ea"/>
                <a:cs typeface="Arial" panose="020B0604020202020204" pitchFamily="34" charset="0"/>
              </a:rPr>
              <a:t>Marcion’s</a:t>
            </a: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 Canon</a:t>
            </a: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Passion Translation</a:t>
            </a: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New World Translation (JW)</a:t>
            </a: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LDS Edition</a:t>
            </a: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Paintings</a:t>
            </a:r>
          </a:p>
        </p:txBody>
      </p:sp>
      <p:cxnSp>
        <p:nvCxnSpPr>
          <p:cNvPr id="10" name="Straight Connector 9">
            <a:extLst>
              <a:ext uri="{FF2B5EF4-FFF2-40B4-BE49-F238E27FC236}">
                <a16:creationId xmlns:a16="http://schemas.microsoft.com/office/drawing/2014/main" id="{FE88F181-3999-4EB3-BCEF-BF77231119CA}"/>
              </a:ext>
            </a:extLst>
          </p:cNvPr>
          <p:cNvCxnSpPr>
            <a:cxnSpLocks/>
          </p:cNvCxnSpPr>
          <p:nvPr/>
        </p:nvCxnSpPr>
        <p:spPr>
          <a:xfrm>
            <a:off x="9396247" y="1951764"/>
            <a:ext cx="0" cy="4732815"/>
          </a:xfrm>
          <a:prstGeom prst="line">
            <a:avLst/>
          </a:prstGeom>
          <a:ln w="76200"/>
        </p:spPr>
        <p:style>
          <a:lnRef idx="2">
            <a:schemeClr val="dk1"/>
          </a:lnRef>
          <a:fillRef idx="0">
            <a:schemeClr val="dk1"/>
          </a:fillRef>
          <a:effectRef idx="1">
            <a:schemeClr val="dk1"/>
          </a:effectRef>
          <a:fontRef idx="minor">
            <a:schemeClr val="tx1"/>
          </a:fontRef>
        </p:style>
      </p:cxnSp>
      <p:sp>
        <p:nvSpPr>
          <p:cNvPr id="16" name="Text Placeholder 1">
            <a:extLst>
              <a:ext uri="{FF2B5EF4-FFF2-40B4-BE49-F238E27FC236}">
                <a16:creationId xmlns:a16="http://schemas.microsoft.com/office/drawing/2014/main" id="{D8E3642B-2785-4B25-BB1B-39F46FE5A45A}"/>
              </a:ext>
            </a:extLst>
          </p:cNvPr>
          <p:cNvSpPr txBox="1">
            <a:spLocks/>
          </p:cNvSpPr>
          <p:nvPr/>
        </p:nvSpPr>
        <p:spPr bwMode="auto">
          <a:xfrm>
            <a:off x="9110714" y="2483577"/>
            <a:ext cx="2518982" cy="326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1" fontAlgn="base" hangingPunct="1">
              <a:lnSpc>
                <a:spcPct val="90000"/>
              </a:lnSpc>
              <a:spcBef>
                <a:spcPts val="1000"/>
              </a:spcBef>
              <a:spcAft>
                <a:spcPct val="0"/>
              </a:spcAft>
              <a:buFont typeface="Arial" panose="020B0604020202020204" pitchFamily="34" charset="0"/>
              <a:buNone/>
              <a:defRPr sz="1850" kern="1200" baseline="0">
                <a:solidFill>
                  <a:schemeClr val="bg1"/>
                </a:solidFill>
                <a:latin typeface="+mn-lt"/>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Garamond" panose="02020404030301010803"/>
                <a:ea typeface="+mn-ea"/>
                <a:cs typeface="Arial" panose="020B0604020202020204" pitchFamily="34" charset="0"/>
              </a:rPr>
              <a:t>Not translations</a:t>
            </a:r>
            <a:endParaRPr kumimoji="0" lang="en-US" sz="185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Garamond" panose="02020404030301010803"/>
              <a:ea typeface="+mn-ea"/>
              <a:cs typeface="Arial" panose="020B0604020202020204" pitchFamily="34" charset="0"/>
            </a:endParaRPr>
          </a:p>
        </p:txBody>
      </p:sp>
      <p:sp>
        <p:nvSpPr>
          <p:cNvPr id="17" name="Text Placeholder 1">
            <a:extLst>
              <a:ext uri="{FF2B5EF4-FFF2-40B4-BE49-F238E27FC236}">
                <a16:creationId xmlns:a16="http://schemas.microsoft.com/office/drawing/2014/main" id="{DE2320C7-F2CD-4241-96BC-647AE40C27AF}"/>
              </a:ext>
            </a:extLst>
          </p:cNvPr>
          <p:cNvSpPr txBox="1">
            <a:spLocks/>
          </p:cNvSpPr>
          <p:nvPr/>
        </p:nvSpPr>
        <p:spPr bwMode="auto">
          <a:xfrm>
            <a:off x="3827517" y="2458945"/>
            <a:ext cx="2518982" cy="326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1" fontAlgn="base" hangingPunct="1">
              <a:lnSpc>
                <a:spcPct val="90000"/>
              </a:lnSpc>
              <a:spcBef>
                <a:spcPts val="1000"/>
              </a:spcBef>
              <a:spcAft>
                <a:spcPct val="0"/>
              </a:spcAft>
              <a:buFont typeface="Arial" panose="020B0604020202020204" pitchFamily="34" charset="0"/>
              <a:buNone/>
              <a:defRPr sz="1850" kern="1200" baseline="0">
                <a:solidFill>
                  <a:schemeClr val="bg1"/>
                </a:solidFill>
                <a:latin typeface="+mn-lt"/>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Garamond" panose="02020404030301010803"/>
                <a:ea typeface="+mn-ea"/>
                <a:cs typeface="Arial" panose="020B0604020202020204" pitchFamily="34" charset="0"/>
              </a:rPr>
              <a:t>Translations</a:t>
            </a:r>
            <a:endParaRPr kumimoji="0" lang="en-US" sz="185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Garamond" panose="02020404030301010803"/>
              <a:ea typeface="+mn-ea"/>
              <a:cs typeface="Arial" panose="020B0604020202020204" pitchFamily="34" charset="0"/>
            </a:endParaRPr>
          </a:p>
        </p:txBody>
      </p:sp>
    </p:spTree>
    <p:extLst>
      <p:ext uri="{BB962C8B-B14F-4D97-AF65-F5344CB8AC3E}">
        <p14:creationId xmlns:p14="http://schemas.microsoft.com/office/powerpoint/2010/main" val="12678351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70020F3-CA53-4A1F-B142-C266CF95786D}"/>
              </a:ext>
            </a:extLst>
          </p:cNvPr>
          <p:cNvSpPr>
            <a:spLocks noGrp="1"/>
          </p:cNvSpPr>
          <p:nvPr>
            <p:ph type="body" sz="quarter" idx="16"/>
          </p:nvPr>
        </p:nvSpPr>
        <p:spPr>
          <a:xfrm>
            <a:off x="598474" y="2622440"/>
            <a:ext cx="11294076" cy="3418491"/>
          </a:xfrm>
        </p:spPr>
        <p:txBody>
          <a:bodyPr/>
          <a:lstStyle/>
          <a:p>
            <a:pPr marL="342900" indent="-342900" algn="l">
              <a:buFont typeface="Arial" panose="020B0604020202020204" pitchFamily="34" charset="0"/>
              <a:buChar char="•"/>
            </a:pPr>
            <a:r>
              <a:rPr lang="en-US" sz="2400" dirty="0"/>
              <a:t>Every translator makes decisions in order to make a </a:t>
            </a:r>
            <a:r>
              <a:rPr lang="en-US" sz="2400" u="sng" dirty="0"/>
              <a:t>source text </a:t>
            </a:r>
            <a:r>
              <a:rPr lang="en-US" sz="2400" dirty="0"/>
              <a:t>understandable </a:t>
            </a:r>
            <a:br>
              <a:rPr lang="en-US" sz="2400" dirty="0"/>
            </a:br>
            <a:r>
              <a:rPr lang="en-US" sz="2400" dirty="0"/>
              <a:t>in a </a:t>
            </a:r>
            <a:r>
              <a:rPr lang="en-US" sz="2400" u="sng" dirty="0"/>
              <a:t>target language</a:t>
            </a:r>
            <a:r>
              <a:rPr lang="en-US" sz="2400" dirty="0"/>
              <a:t>. </a:t>
            </a:r>
          </a:p>
          <a:p>
            <a:pPr marL="342900" indent="-342900" algn="l">
              <a:buFont typeface="Arial" panose="020B0604020202020204" pitchFamily="34" charset="0"/>
              <a:buChar char="•"/>
            </a:pPr>
            <a:endParaRPr lang="en-US" sz="2400" dirty="0"/>
          </a:p>
          <a:p>
            <a:pPr marL="342900" indent="-342900" algn="l">
              <a:buFont typeface="Arial" panose="020B0604020202020204" pitchFamily="34" charset="0"/>
              <a:buChar char="•"/>
            </a:pPr>
            <a:r>
              <a:rPr lang="en-US" sz="2400" dirty="0"/>
              <a:t>For example, the following slide shows John 3:16 in its original Greek, preserving the original Greek word sequence. The English glosses beneath each Greek word help give a sense of the Greek word order. </a:t>
            </a:r>
          </a:p>
          <a:p>
            <a:pPr marL="342900" indent="-342900" algn="l">
              <a:buFont typeface="Arial" panose="020B0604020202020204" pitchFamily="34" charset="0"/>
              <a:buChar char="•"/>
            </a:pPr>
            <a:endParaRPr lang="en-US" sz="2400" dirty="0"/>
          </a:p>
          <a:p>
            <a:pPr marL="342900" indent="-342900" algn="l">
              <a:buFont typeface="Arial" panose="020B0604020202020204" pitchFamily="34" charset="0"/>
              <a:buChar char="•"/>
            </a:pPr>
            <a:r>
              <a:rPr lang="en-US" sz="2400" dirty="0"/>
              <a:t>This is an interlinear approach to translation and is what a “literal” translation would look like, notwithstanding the trickier question of whether each gloss most appropriately conveys the sense of the Greek words as they are used together. </a:t>
            </a:r>
            <a:endParaRPr lang="en-US" sz="2400" i="1" dirty="0"/>
          </a:p>
        </p:txBody>
      </p:sp>
      <p:sp>
        <p:nvSpPr>
          <p:cNvPr id="3" name="Text Placeholder 2">
            <a:extLst>
              <a:ext uri="{FF2B5EF4-FFF2-40B4-BE49-F238E27FC236}">
                <a16:creationId xmlns:a16="http://schemas.microsoft.com/office/drawing/2014/main" id="{33E29B51-8848-466C-B4BC-C92AABEB0832}"/>
              </a:ext>
            </a:extLst>
          </p:cNvPr>
          <p:cNvSpPr>
            <a:spLocks noGrp="1"/>
          </p:cNvSpPr>
          <p:nvPr>
            <p:ph type="body" sz="quarter" idx="13"/>
          </p:nvPr>
        </p:nvSpPr>
        <p:spPr>
          <a:xfrm>
            <a:off x="693684" y="2087780"/>
            <a:ext cx="10804632" cy="375015"/>
          </a:xfrm>
        </p:spPr>
        <p:txBody>
          <a:bodyPr/>
          <a:lstStyle/>
          <a:p>
            <a:r>
              <a:rPr lang="en-US" b="0" i="1" dirty="0" err="1"/>
              <a:t>traduttore</a:t>
            </a:r>
            <a:r>
              <a:rPr lang="en-US" b="0" i="1" dirty="0"/>
              <a:t>, </a:t>
            </a:r>
            <a:r>
              <a:rPr lang="en-US" b="0" i="1" dirty="0" err="1"/>
              <a:t>traditore</a:t>
            </a:r>
            <a:endParaRPr lang="en-US" b="0" i="1" dirty="0"/>
          </a:p>
        </p:txBody>
      </p:sp>
      <p:sp>
        <p:nvSpPr>
          <p:cNvPr id="4" name="Title 3">
            <a:extLst>
              <a:ext uri="{FF2B5EF4-FFF2-40B4-BE49-F238E27FC236}">
                <a16:creationId xmlns:a16="http://schemas.microsoft.com/office/drawing/2014/main" id="{5595B774-CFD7-488E-811A-81296989EF56}"/>
              </a:ext>
            </a:extLst>
          </p:cNvPr>
          <p:cNvSpPr>
            <a:spLocks noGrp="1"/>
          </p:cNvSpPr>
          <p:nvPr>
            <p:ph type="title"/>
          </p:nvPr>
        </p:nvSpPr>
        <p:spPr/>
        <p:txBody>
          <a:bodyPr/>
          <a:lstStyle/>
          <a:p>
            <a:r>
              <a:rPr lang="en-US" dirty="0"/>
              <a:t>“All translation is an act of interpretation”</a:t>
            </a:r>
          </a:p>
        </p:txBody>
      </p:sp>
    </p:spTree>
    <p:extLst>
      <p:ext uri="{BB962C8B-B14F-4D97-AF65-F5344CB8AC3E}">
        <p14:creationId xmlns:p14="http://schemas.microsoft.com/office/powerpoint/2010/main" val="1727819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629DA99-2054-4317-A5C1-EE7253F24C3A}"/>
              </a:ext>
            </a:extLst>
          </p:cNvPr>
          <p:cNvSpPr>
            <a:spLocks noGrp="1"/>
          </p:cNvSpPr>
          <p:nvPr>
            <p:ph type="body" sz="quarter" idx="10"/>
          </p:nvPr>
        </p:nvSpPr>
        <p:spPr>
          <a:xfrm>
            <a:off x="508000" y="494270"/>
            <a:ext cx="11125199" cy="5931244"/>
          </a:xfrm>
        </p:spPr>
        <p:txBody>
          <a:bodyPr>
            <a:normAutofit fontScale="92500" lnSpcReduction="10000"/>
          </a:bodyPr>
          <a:lstStyle/>
          <a:p>
            <a:pPr marL="1260475" algn="l"/>
            <a:r>
              <a:rPr lang="el-GR" i="0" dirty="0">
                <a:latin typeface="SBL BibLit" panose="02000000000000000000" pitchFamily="2" charset="-79"/>
                <a:ea typeface="SBL BibLit" panose="02000000000000000000" pitchFamily="2" charset="-79"/>
                <a:cs typeface="SBL BibLit" panose="02000000000000000000" pitchFamily="2" charset="-79"/>
              </a:rPr>
              <a:t>Οὕτως </a:t>
            </a:r>
            <a:r>
              <a:rPr lang="en-US" i="0" dirty="0">
                <a:latin typeface="SBL BibLit" panose="02000000000000000000" pitchFamily="2" charset="-79"/>
                <a:ea typeface="SBL BibLit" panose="02000000000000000000" pitchFamily="2" charset="-79"/>
                <a:cs typeface="SBL BibLit" panose="02000000000000000000" pitchFamily="2" charset="-79"/>
              </a:rPr>
              <a:t>        </a:t>
            </a:r>
            <a:r>
              <a:rPr lang="el-GR" i="0" dirty="0">
                <a:latin typeface="SBL BibLit" panose="02000000000000000000" pitchFamily="2" charset="-79"/>
                <a:ea typeface="SBL BibLit" panose="02000000000000000000" pitchFamily="2" charset="-79"/>
                <a:cs typeface="SBL BibLit" panose="02000000000000000000" pitchFamily="2" charset="-79"/>
              </a:rPr>
              <a:t>γὰρ </a:t>
            </a:r>
            <a:r>
              <a:rPr lang="en-US" i="0" dirty="0">
                <a:latin typeface="SBL BibLit" panose="02000000000000000000" pitchFamily="2" charset="-79"/>
                <a:ea typeface="SBL BibLit" panose="02000000000000000000" pitchFamily="2" charset="-79"/>
                <a:cs typeface="SBL BibLit" panose="02000000000000000000" pitchFamily="2" charset="-79"/>
              </a:rPr>
              <a:t> </a:t>
            </a:r>
            <a:r>
              <a:rPr lang="el-GR" i="0" dirty="0">
                <a:latin typeface="SBL BibLit" panose="02000000000000000000" pitchFamily="2" charset="-79"/>
                <a:ea typeface="SBL BibLit" panose="02000000000000000000" pitchFamily="2" charset="-79"/>
                <a:cs typeface="SBL BibLit" panose="02000000000000000000" pitchFamily="2" charset="-79"/>
              </a:rPr>
              <a:t>ἠγάπησεν</a:t>
            </a:r>
            <a:r>
              <a:rPr lang="en-US" i="0" dirty="0">
                <a:latin typeface="SBL BibLit" panose="02000000000000000000" pitchFamily="2" charset="-79"/>
                <a:ea typeface="SBL BibLit" panose="02000000000000000000" pitchFamily="2" charset="-79"/>
                <a:cs typeface="SBL BibLit" panose="02000000000000000000" pitchFamily="2" charset="-79"/>
              </a:rPr>
              <a:t>  </a:t>
            </a:r>
            <a:r>
              <a:rPr lang="el-GR" i="0" dirty="0">
                <a:latin typeface="SBL BibLit" panose="02000000000000000000" pitchFamily="2" charset="-79"/>
                <a:ea typeface="SBL BibLit" panose="02000000000000000000" pitchFamily="2" charset="-79"/>
                <a:cs typeface="SBL BibLit" panose="02000000000000000000" pitchFamily="2" charset="-79"/>
              </a:rPr>
              <a:t> ὁ θεὸς </a:t>
            </a:r>
            <a:r>
              <a:rPr lang="en-US" i="0" dirty="0">
                <a:latin typeface="SBL BibLit" panose="02000000000000000000" pitchFamily="2" charset="-79"/>
                <a:ea typeface="SBL BibLit" panose="02000000000000000000" pitchFamily="2" charset="-79"/>
                <a:cs typeface="SBL BibLit" panose="02000000000000000000" pitchFamily="2" charset="-79"/>
              </a:rPr>
              <a:t>      </a:t>
            </a:r>
            <a:r>
              <a:rPr lang="el-GR" i="0" dirty="0">
                <a:latin typeface="SBL BibLit" panose="02000000000000000000" pitchFamily="2" charset="-79"/>
                <a:ea typeface="SBL BibLit" panose="02000000000000000000" pitchFamily="2" charset="-79"/>
                <a:cs typeface="SBL BibLit" panose="02000000000000000000" pitchFamily="2" charset="-79"/>
              </a:rPr>
              <a:t>τὸν κόσμον </a:t>
            </a:r>
            <a:endParaRPr lang="en-US" i="0" dirty="0">
              <a:latin typeface="SBL BibLit" panose="02000000000000000000" pitchFamily="2" charset="-79"/>
              <a:ea typeface="SBL BibLit" panose="02000000000000000000" pitchFamily="2" charset="-79"/>
              <a:cs typeface="SBL BibLit" panose="02000000000000000000" pitchFamily="2" charset="-79"/>
            </a:endParaRPr>
          </a:p>
          <a:p>
            <a:pPr marL="1260475" algn="l"/>
            <a:r>
              <a:rPr lang="en-US" i="0" dirty="0">
                <a:latin typeface="SBL BibLit" panose="02000000000000000000" pitchFamily="2" charset="-79"/>
                <a:ea typeface="SBL BibLit" panose="02000000000000000000" pitchFamily="2" charset="-79"/>
                <a:cs typeface="SBL BibLit" panose="02000000000000000000" pitchFamily="2" charset="-79"/>
              </a:rPr>
              <a:t>Therefore   for   he loved    the God   the world</a:t>
            </a:r>
          </a:p>
          <a:p>
            <a:pPr marL="1260475" algn="l"/>
            <a:endParaRPr lang="en-US" i="0" dirty="0">
              <a:latin typeface="SBL BibLit" panose="02000000000000000000" pitchFamily="2" charset="-79"/>
              <a:ea typeface="SBL BibLit" panose="02000000000000000000" pitchFamily="2" charset="-79"/>
              <a:cs typeface="SBL BibLit" panose="02000000000000000000" pitchFamily="2" charset="-79"/>
            </a:endParaRPr>
          </a:p>
          <a:p>
            <a:pPr marL="1260475" algn="l"/>
            <a:r>
              <a:rPr lang="el-GR" i="0" dirty="0">
                <a:latin typeface="SBL BibLit" panose="02000000000000000000" pitchFamily="2" charset="-79"/>
                <a:ea typeface="SBL BibLit" panose="02000000000000000000" pitchFamily="2" charset="-79"/>
                <a:cs typeface="SBL BibLit" panose="02000000000000000000" pitchFamily="2" charset="-79"/>
              </a:rPr>
              <a:t>ὥστε </a:t>
            </a:r>
            <a:r>
              <a:rPr lang="en-US" i="0" dirty="0">
                <a:latin typeface="SBL BibLit" panose="02000000000000000000" pitchFamily="2" charset="-79"/>
                <a:ea typeface="SBL BibLit" panose="02000000000000000000" pitchFamily="2" charset="-79"/>
                <a:cs typeface="SBL BibLit" panose="02000000000000000000" pitchFamily="2" charset="-79"/>
              </a:rPr>
              <a:t>    </a:t>
            </a:r>
            <a:r>
              <a:rPr lang="el-GR" i="0" dirty="0">
                <a:latin typeface="SBL BibLit" panose="02000000000000000000" pitchFamily="2" charset="-79"/>
                <a:ea typeface="SBL BibLit" panose="02000000000000000000" pitchFamily="2" charset="-79"/>
                <a:cs typeface="SBL BibLit" panose="02000000000000000000" pitchFamily="2" charset="-79"/>
              </a:rPr>
              <a:t>τὸν υἱὸν </a:t>
            </a:r>
            <a:r>
              <a:rPr lang="en-US" i="0" dirty="0">
                <a:latin typeface="SBL BibLit" panose="02000000000000000000" pitchFamily="2" charset="-79"/>
                <a:ea typeface="SBL BibLit" panose="02000000000000000000" pitchFamily="2" charset="-79"/>
                <a:cs typeface="SBL BibLit" panose="02000000000000000000" pitchFamily="2" charset="-79"/>
              </a:rPr>
              <a:t> </a:t>
            </a:r>
            <a:r>
              <a:rPr lang="el-GR" i="0" dirty="0">
                <a:latin typeface="SBL BibLit" panose="02000000000000000000" pitchFamily="2" charset="-79"/>
                <a:ea typeface="SBL BibLit" panose="02000000000000000000" pitchFamily="2" charset="-79"/>
                <a:cs typeface="SBL BibLit" panose="02000000000000000000" pitchFamily="2" charset="-79"/>
              </a:rPr>
              <a:t>τὸν</a:t>
            </a:r>
            <a:r>
              <a:rPr lang="en-US" i="0" dirty="0">
                <a:latin typeface="SBL BibLit" panose="02000000000000000000" pitchFamily="2" charset="-79"/>
                <a:ea typeface="SBL BibLit" panose="02000000000000000000" pitchFamily="2" charset="-79"/>
                <a:cs typeface="SBL BibLit" panose="02000000000000000000" pitchFamily="2" charset="-79"/>
              </a:rPr>
              <a:t>  </a:t>
            </a:r>
            <a:r>
              <a:rPr lang="el-GR" i="0" dirty="0">
                <a:latin typeface="SBL BibLit" panose="02000000000000000000" pitchFamily="2" charset="-79"/>
                <a:ea typeface="SBL BibLit" panose="02000000000000000000" pitchFamily="2" charset="-79"/>
                <a:cs typeface="SBL BibLit" panose="02000000000000000000" pitchFamily="2" charset="-79"/>
              </a:rPr>
              <a:t>μονογενῆ </a:t>
            </a:r>
            <a:r>
              <a:rPr lang="en-US" i="0" dirty="0">
                <a:latin typeface="SBL BibLit" panose="02000000000000000000" pitchFamily="2" charset="-79"/>
                <a:ea typeface="SBL BibLit" panose="02000000000000000000" pitchFamily="2" charset="-79"/>
                <a:cs typeface="SBL BibLit" panose="02000000000000000000" pitchFamily="2" charset="-79"/>
              </a:rPr>
              <a:t>  </a:t>
            </a:r>
            <a:r>
              <a:rPr lang="el-GR" i="0" dirty="0">
                <a:latin typeface="SBL BibLit" panose="02000000000000000000" pitchFamily="2" charset="-79"/>
                <a:ea typeface="SBL BibLit" panose="02000000000000000000" pitchFamily="2" charset="-79"/>
                <a:cs typeface="SBL BibLit" panose="02000000000000000000" pitchFamily="2" charset="-79"/>
              </a:rPr>
              <a:t>ἔδωκεν</a:t>
            </a:r>
            <a:endParaRPr lang="en-US" i="0" dirty="0">
              <a:latin typeface="SBL BibLit" panose="02000000000000000000" pitchFamily="2" charset="-79"/>
              <a:ea typeface="SBL BibLit" panose="02000000000000000000" pitchFamily="2" charset="-79"/>
              <a:cs typeface="SBL BibLit" panose="02000000000000000000" pitchFamily="2" charset="-79"/>
            </a:endParaRPr>
          </a:p>
          <a:p>
            <a:pPr marL="1260475" algn="l"/>
            <a:r>
              <a:rPr lang="en-US" i="0" dirty="0">
                <a:latin typeface="SBL BibLit" panose="02000000000000000000" pitchFamily="2" charset="-79"/>
                <a:ea typeface="SBL BibLit" panose="02000000000000000000" pitchFamily="2" charset="-79"/>
                <a:cs typeface="SBL BibLit" panose="02000000000000000000" pitchFamily="2" charset="-79"/>
              </a:rPr>
              <a:t>that      the son  the  unique      he gave</a:t>
            </a:r>
          </a:p>
          <a:p>
            <a:pPr marL="1260475" algn="l"/>
            <a:endParaRPr lang="en-US" i="0" dirty="0">
              <a:latin typeface="SBL BibLit" panose="02000000000000000000" pitchFamily="2" charset="-79"/>
              <a:ea typeface="SBL BibLit" panose="02000000000000000000" pitchFamily="2" charset="-79"/>
              <a:cs typeface="SBL BibLit" panose="02000000000000000000" pitchFamily="2" charset="-79"/>
            </a:endParaRPr>
          </a:p>
          <a:p>
            <a:pPr marL="1260475" algn="l"/>
            <a:r>
              <a:rPr lang="el-GR" i="0" dirty="0">
                <a:latin typeface="SBL BibLit" panose="02000000000000000000" pitchFamily="2" charset="-79"/>
                <a:ea typeface="SBL BibLit" panose="02000000000000000000" pitchFamily="2" charset="-79"/>
                <a:cs typeface="SBL BibLit" panose="02000000000000000000" pitchFamily="2" charset="-79"/>
              </a:rPr>
              <a:t> ἵνα </a:t>
            </a:r>
            <a:r>
              <a:rPr lang="en-US" i="0" dirty="0">
                <a:latin typeface="SBL BibLit" panose="02000000000000000000" pitchFamily="2" charset="-79"/>
                <a:ea typeface="SBL BibLit" panose="02000000000000000000" pitchFamily="2" charset="-79"/>
                <a:cs typeface="SBL BibLit" panose="02000000000000000000" pitchFamily="2" charset="-79"/>
              </a:rPr>
              <a:t>        </a:t>
            </a:r>
            <a:r>
              <a:rPr lang="el-GR" i="0" dirty="0">
                <a:latin typeface="SBL BibLit" panose="02000000000000000000" pitchFamily="2" charset="-79"/>
                <a:ea typeface="SBL BibLit" panose="02000000000000000000" pitchFamily="2" charset="-79"/>
                <a:cs typeface="SBL BibLit" panose="02000000000000000000" pitchFamily="2" charset="-79"/>
              </a:rPr>
              <a:t>πᾶς </a:t>
            </a:r>
            <a:r>
              <a:rPr lang="en-US" i="0" dirty="0">
                <a:latin typeface="SBL BibLit" panose="02000000000000000000" pitchFamily="2" charset="-79"/>
                <a:ea typeface="SBL BibLit" panose="02000000000000000000" pitchFamily="2" charset="-79"/>
                <a:cs typeface="SBL BibLit" panose="02000000000000000000" pitchFamily="2" charset="-79"/>
              </a:rPr>
              <a:t>  </a:t>
            </a:r>
            <a:r>
              <a:rPr lang="el-GR" i="0" dirty="0">
                <a:latin typeface="SBL BibLit" panose="02000000000000000000" pitchFamily="2" charset="-79"/>
                <a:ea typeface="SBL BibLit" panose="02000000000000000000" pitchFamily="2" charset="-79"/>
                <a:cs typeface="SBL BibLit" panose="02000000000000000000" pitchFamily="2" charset="-79"/>
              </a:rPr>
              <a:t>ὁ </a:t>
            </a:r>
            <a:r>
              <a:rPr lang="en-US" i="0" dirty="0">
                <a:latin typeface="SBL BibLit" panose="02000000000000000000" pitchFamily="2" charset="-79"/>
                <a:ea typeface="SBL BibLit" panose="02000000000000000000" pitchFamily="2" charset="-79"/>
                <a:cs typeface="SBL BibLit" panose="02000000000000000000" pitchFamily="2" charset="-79"/>
              </a:rPr>
              <a:t>    </a:t>
            </a:r>
            <a:r>
              <a:rPr lang="el-GR" i="0" dirty="0">
                <a:latin typeface="SBL BibLit" panose="02000000000000000000" pitchFamily="2" charset="-79"/>
                <a:ea typeface="SBL BibLit" panose="02000000000000000000" pitchFamily="2" charset="-79"/>
                <a:cs typeface="SBL BibLit" panose="02000000000000000000" pitchFamily="2" charset="-79"/>
              </a:rPr>
              <a:t>πιστεύων </a:t>
            </a:r>
            <a:r>
              <a:rPr lang="en-US" i="0" dirty="0">
                <a:latin typeface="SBL BibLit" panose="02000000000000000000" pitchFamily="2" charset="-79"/>
                <a:ea typeface="SBL BibLit" panose="02000000000000000000" pitchFamily="2" charset="-79"/>
                <a:cs typeface="SBL BibLit" panose="02000000000000000000" pitchFamily="2" charset="-79"/>
              </a:rPr>
              <a:t> </a:t>
            </a:r>
            <a:r>
              <a:rPr lang="el-GR" i="0" dirty="0">
                <a:latin typeface="SBL BibLit" panose="02000000000000000000" pitchFamily="2" charset="-79"/>
                <a:ea typeface="SBL BibLit" panose="02000000000000000000" pitchFamily="2" charset="-79"/>
                <a:cs typeface="SBL BibLit" panose="02000000000000000000" pitchFamily="2" charset="-79"/>
              </a:rPr>
              <a:t>εἰς </a:t>
            </a:r>
            <a:r>
              <a:rPr lang="en-US" i="0" dirty="0">
                <a:latin typeface="SBL BibLit" panose="02000000000000000000" pitchFamily="2" charset="-79"/>
                <a:ea typeface="SBL BibLit" panose="02000000000000000000" pitchFamily="2" charset="-79"/>
                <a:cs typeface="SBL BibLit" panose="02000000000000000000" pitchFamily="2" charset="-79"/>
              </a:rPr>
              <a:t>  </a:t>
            </a:r>
            <a:r>
              <a:rPr lang="el-GR" i="0" dirty="0">
                <a:latin typeface="SBL BibLit" panose="02000000000000000000" pitchFamily="2" charset="-79"/>
                <a:ea typeface="SBL BibLit" panose="02000000000000000000" pitchFamily="2" charset="-79"/>
                <a:cs typeface="SBL BibLit" panose="02000000000000000000" pitchFamily="2" charset="-79"/>
              </a:rPr>
              <a:t>αὐτὸν </a:t>
            </a:r>
            <a:endParaRPr lang="en-US" i="0" dirty="0">
              <a:latin typeface="SBL BibLit" panose="02000000000000000000" pitchFamily="2" charset="-79"/>
              <a:ea typeface="SBL BibLit" panose="02000000000000000000" pitchFamily="2" charset="-79"/>
              <a:cs typeface="SBL BibLit" panose="02000000000000000000" pitchFamily="2" charset="-79"/>
            </a:endParaRPr>
          </a:p>
          <a:p>
            <a:pPr marL="1260475" algn="l"/>
            <a:r>
              <a:rPr lang="en-US" i="0" dirty="0">
                <a:latin typeface="SBL BibLit" panose="02000000000000000000" pitchFamily="2" charset="-79"/>
                <a:ea typeface="SBL BibLit" panose="02000000000000000000" pitchFamily="2" charset="-79"/>
                <a:cs typeface="SBL BibLit" panose="02000000000000000000" pitchFamily="2" charset="-79"/>
              </a:rPr>
              <a:t>so that   all     the  believers  in    him</a:t>
            </a:r>
          </a:p>
          <a:p>
            <a:pPr marL="1260475" algn="l"/>
            <a:endParaRPr lang="en-US" i="0" dirty="0">
              <a:latin typeface="SBL BibLit" panose="02000000000000000000" pitchFamily="2" charset="-79"/>
              <a:ea typeface="SBL BibLit" panose="02000000000000000000" pitchFamily="2" charset="-79"/>
              <a:cs typeface="SBL BibLit" panose="02000000000000000000" pitchFamily="2" charset="-79"/>
            </a:endParaRPr>
          </a:p>
          <a:p>
            <a:pPr marL="1260475" algn="l"/>
            <a:r>
              <a:rPr lang="el-GR" i="0" dirty="0">
                <a:latin typeface="SBL BibLit" panose="02000000000000000000" pitchFamily="2" charset="-79"/>
                <a:ea typeface="SBL BibLit" panose="02000000000000000000" pitchFamily="2" charset="-79"/>
                <a:cs typeface="SBL BibLit" panose="02000000000000000000" pitchFamily="2" charset="-79"/>
              </a:rPr>
              <a:t>μὴ </a:t>
            </a:r>
            <a:r>
              <a:rPr lang="en-US" i="0" dirty="0">
                <a:latin typeface="SBL BibLit" panose="02000000000000000000" pitchFamily="2" charset="-79"/>
                <a:ea typeface="SBL BibLit" panose="02000000000000000000" pitchFamily="2" charset="-79"/>
                <a:cs typeface="SBL BibLit" panose="02000000000000000000" pitchFamily="2" charset="-79"/>
              </a:rPr>
              <a:t>  </a:t>
            </a:r>
            <a:r>
              <a:rPr lang="el-GR" i="0" dirty="0">
                <a:latin typeface="SBL BibLit" panose="02000000000000000000" pitchFamily="2" charset="-79"/>
                <a:ea typeface="SBL BibLit" panose="02000000000000000000" pitchFamily="2" charset="-79"/>
                <a:cs typeface="SBL BibLit" panose="02000000000000000000" pitchFamily="2" charset="-79"/>
              </a:rPr>
              <a:t>ἀπόληται ἀλλʼ ἔχῃ </a:t>
            </a:r>
            <a:r>
              <a:rPr lang="en-US" i="0" dirty="0">
                <a:latin typeface="SBL BibLit" panose="02000000000000000000" pitchFamily="2" charset="-79"/>
                <a:ea typeface="SBL BibLit" panose="02000000000000000000" pitchFamily="2" charset="-79"/>
                <a:cs typeface="SBL BibLit" panose="02000000000000000000" pitchFamily="2" charset="-79"/>
              </a:rPr>
              <a:t>           </a:t>
            </a:r>
            <a:r>
              <a:rPr lang="el-GR" i="0" dirty="0">
                <a:latin typeface="SBL BibLit" panose="02000000000000000000" pitchFamily="2" charset="-79"/>
                <a:ea typeface="SBL BibLit" panose="02000000000000000000" pitchFamily="2" charset="-79"/>
                <a:cs typeface="SBL BibLit" panose="02000000000000000000" pitchFamily="2" charset="-79"/>
              </a:rPr>
              <a:t>ζωὴν αἰώνιον.</a:t>
            </a:r>
            <a:r>
              <a:rPr lang="en-US" i="0" dirty="0">
                <a:latin typeface="SBL BibLit" panose="02000000000000000000" pitchFamily="2" charset="-79"/>
                <a:ea typeface="SBL BibLit" panose="02000000000000000000" pitchFamily="2" charset="-79"/>
                <a:cs typeface="SBL BibLit" panose="02000000000000000000" pitchFamily="2" charset="-79"/>
              </a:rPr>
              <a:t> </a:t>
            </a:r>
            <a:endParaRPr lang="en-US" sz="2400" i="0" dirty="0">
              <a:latin typeface="SBL BibLit" panose="02000000000000000000" pitchFamily="2" charset="-79"/>
              <a:ea typeface="SBL BibLit" panose="02000000000000000000" pitchFamily="2" charset="-79"/>
              <a:cs typeface="SBL BibLit" panose="02000000000000000000" pitchFamily="2" charset="-79"/>
            </a:endParaRPr>
          </a:p>
          <a:p>
            <a:pPr marL="1260475" algn="l"/>
            <a:r>
              <a:rPr lang="en-US" i="0" dirty="0">
                <a:latin typeface="SBL BibLit" panose="02000000000000000000" pitchFamily="2" charset="-79"/>
                <a:ea typeface="SBL BibLit" panose="02000000000000000000" pitchFamily="2" charset="-79"/>
                <a:cs typeface="SBL BibLit" panose="02000000000000000000" pitchFamily="2" charset="-79"/>
              </a:rPr>
              <a:t>not  perish     but  may have  life   eternal. </a:t>
            </a:r>
            <a:r>
              <a:rPr lang="en-US" sz="1600" i="0" dirty="0">
                <a:latin typeface="SBL BibLit" panose="02000000000000000000" pitchFamily="2" charset="-79"/>
                <a:ea typeface="SBL BibLit" panose="02000000000000000000" pitchFamily="2" charset="-79"/>
                <a:cs typeface="SBL BibLit" panose="02000000000000000000" pitchFamily="2" charset="-79"/>
              </a:rPr>
              <a:t>   </a:t>
            </a:r>
          </a:p>
          <a:p>
            <a:pPr marL="1260475" algn="r"/>
            <a:r>
              <a:rPr lang="en-US" sz="1700" i="0" dirty="0">
                <a:latin typeface="SBL BibLit" panose="02000000000000000000" pitchFamily="2" charset="-79"/>
                <a:ea typeface="SBL BibLit" panose="02000000000000000000" pitchFamily="2" charset="-79"/>
                <a:cs typeface="SBL BibLit" panose="02000000000000000000" pitchFamily="2" charset="-79"/>
              </a:rPr>
              <a:t>(John 3:16, author’s own glosses)</a:t>
            </a:r>
            <a:endParaRPr lang="el-GR" sz="3500" i="0" dirty="0">
              <a:latin typeface="SBL BibLit" panose="02000000000000000000" pitchFamily="2" charset="-79"/>
              <a:ea typeface="SBL BibLit" panose="02000000000000000000" pitchFamily="2" charset="-79"/>
              <a:cs typeface="SBL BibLit" panose="02000000000000000000" pitchFamily="2" charset="-79"/>
            </a:endParaRPr>
          </a:p>
        </p:txBody>
      </p:sp>
    </p:spTree>
    <p:extLst>
      <p:ext uri="{BB962C8B-B14F-4D97-AF65-F5344CB8AC3E}">
        <p14:creationId xmlns:p14="http://schemas.microsoft.com/office/powerpoint/2010/main" val="22547324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70020F3-CA53-4A1F-B142-C266CF95786D}"/>
              </a:ext>
            </a:extLst>
          </p:cNvPr>
          <p:cNvSpPr>
            <a:spLocks noGrp="1"/>
          </p:cNvSpPr>
          <p:nvPr>
            <p:ph type="body" sz="quarter" idx="16"/>
          </p:nvPr>
        </p:nvSpPr>
        <p:spPr>
          <a:xfrm>
            <a:off x="605481" y="3058510"/>
            <a:ext cx="11294076" cy="3418491"/>
          </a:xfrm>
        </p:spPr>
        <p:txBody>
          <a:bodyPr/>
          <a:lstStyle/>
          <a:p>
            <a:pPr marL="342900" indent="-342900" algn="l">
              <a:buFont typeface="Arial" panose="020B0604020202020204" pitchFamily="34" charset="0"/>
              <a:buChar char="•"/>
            </a:pPr>
            <a:r>
              <a:rPr lang="en-US" sz="2400" dirty="0"/>
              <a:t>Every translator makes decisions in order to make a source text understandable </a:t>
            </a:r>
            <a:br>
              <a:rPr lang="en-US" sz="2400" dirty="0"/>
            </a:br>
            <a:r>
              <a:rPr lang="en-US" sz="2400" dirty="0"/>
              <a:t>in a target language. </a:t>
            </a:r>
          </a:p>
          <a:p>
            <a:pPr marL="342900" indent="-342900" algn="l">
              <a:buFont typeface="Arial" panose="020B0604020202020204" pitchFamily="34" charset="0"/>
              <a:buChar char="•"/>
            </a:pPr>
            <a:endParaRPr lang="en-US" sz="2400" dirty="0"/>
          </a:p>
          <a:p>
            <a:pPr marL="342900" indent="-342900" algn="l">
              <a:buFont typeface="Arial" panose="020B0604020202020204" pitchFamily="34" charset="0"/>
              <a:buChar char="•"/>
            </a:pPr>
            <a:r>
              <a:rPr lang="en-US" sz="2400" dirty="0"/>
              <a:t>There is a range of interpretive decisions that still fall within the act of “translation.” </a:t>
            </a:r>
          </a:p>
          <a:p>
            <a:pPr marL="342900" indent="-342900" algn="l">
              <a:buFont typeface="Arial" panose="020B0604020202020204" pitchFamily="34" charset="0"/>
              <a:buChar char="•"/>
            </a:pPr>
            <a:endParaRPr lang="en-US" sz="2400" dirty="0"/>
          </a:p>
          <a:p>
            <a:pPr marL="342900" indent="-342900" algn="l">
              <a:buFont typeface="Arial" panose="020B0604020202020204" pitchFamily="34" charset="0"/>
              <a:buChar char="•"/>
            </a:pPr>
            <a:r>
              <a:rPr lang="en-US" sz="2400" dirty="0"/>
              <a:t>At some point, the interpretive decisions are so great that the result is no longer a </a:t>
            </a:r>
            <a:r>
              <a:rPr lang="en-US" sz="2400" i="1" dirty="0"/>
              <a:t>translation</a:t>
            </a:r>
            <a:r>
              <a:rPr lang="en-US" sz="2400" dirty="0"/>
              <a:t> but is a </a:t>
            </a:r>
            <a:r>
              <a:rPr lang="en-US" sz="2400" i="1" dirty="0"/>
              <a:t>paraphrase </a:t>
            </a:r>
            <a:r>
              <a:rPr lang="en-US" sz="2400" dirty="0"/>
              <a:t>or a something </a:t>
            </a:r>
            <a:r>
              <a:rPr lang="en-US" sz="2400" i="1" dirty="0"/>
              <a:t>inspired by </a:t>
            </a:r>
            <a:r>
              <a:rPr lang="en-US" sz="2400" dirty="0"/>
              <a:t>its source text. </a:t>
            </a:r>
            <a:endParaRPr lang="en-US" sz="2400" i="1" dirty="0"/>
          </a:p>
          <a:p>
            <a:endParaRPr lang="en-US" sz="2400" dirty="0"/>
          </a:p>
        </p:txBody>
      </p:sp>
      <p:sp>
        <p:nvSpPr>
          <p:cNvPr id="3" name="Text Placeholder 2">
            <a:extLst>
              <a:ext uri="{FF2B5EF4-FFF2-40B4-BE49-F238E27FC236}">
                <a16:creationId xmlns:a16="http://schemas.microsoft.com/office/drawing/2014/main" id="{33E29B51-8848-466C-B4BC-C92AABEB0832}"/>
              </a:ext>
            </a:extLst>
          </p:cNvPr>
          <p:cNvSpPr>
            <a:spLocks noGrp="1"/>
          </p:cNvSpPr>
          <p:nvPr>
            <p:ph type="body" sz="quarter" idx="13"/>
          </p:nvPr>
        </p:nvSpPr>
        <p:spPr/>
        <p:txBody>
          <a:bodyPr/>
          <a:lstStyle/>
          <a:p>
            <a:r>
              <a:rPr lang="en-US" b="0" i="1" dirty="0" err="1"/>
              <a:t>traduttore</a:t>
            </a:r>
            <a:r>
              <a:rPr lang="en-US" b="0" i="1" dirty="0"/>
              <a:t>, </a:t>
            </a:r>
            <a:r>
              <a:rPr lang="en-US" b="0" i="1" dirty="0" err="1"/>
              <a:t>traditore</a:t>
            </a:r>
            <a:endParaRPr lang="en-US" b="0" i="1" dirty="0"/>
          </a:p>
        </p:txBody>
      </p:sp>
      <p:sp>
        <p:nvSpPr>
          <p:cNvPr id="4" name="Title 3">
            <a:extLst>
              <a:ext uri="{FF2B5EF4-FFF2-40B4-BE49-F238E27FC236}">
                <a16:creationId xmlns:a16="http://schemas.microsoft.com/office/drawing/2014/main" id="{5595B774-CFD7-488E-811A-81296989EF56}"/>
              </a:ext>
            </a:extLst>
          </p:cNvPr>
          <p:cNvSpPr>
            <a:spLocks noGrp="1"/>
          </p:cNvSpPr>
          <p:nvPr>
            <p:ph type="title"/>
          </p:nvPr>
        </p:nvSpPr>
        <p:spPr/>
        <p:txBody>
          <a:bodyPr/>
          <a:lstStyle/>
          <a:p>
            <a:r>
              <a:rPr lang="en-US" dirty="0"/>
              <a:t>“All translation is an act of interpretation”</a:t>
            </a:r>
          </a:p>
        </p:txBody>
      </p:sp>
    </p:spTree>
    <p:extLst>
      <p:ext uri="{BB962C8B-B14F-4D97-AF65-F5344CB8AC3E}">
        <p14:creationId xmlns:p14="http://schemas.microsoft.com/office/powerpoint/2010/main" val="32897376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CA10C70-EB4B-4E3B-8C28-4CDF7A23320E}"/>
              </a:ext>
            </a:extLst>
          </p:cNvPr>
          <p:cNvSpPr>
            <a:spLocks noGrp="1"/>
          </p:cNvSpPr>
          <p:nvPr>
            <p:ph type="body" sz="quarter" idx="16"/>
          </p:nvPr>
        </p:nvSpPr>
        <p:spPr>
          <a:xfrm>
            <a:off x="406252" y="3078161"/>
            <a:ext cx="4593017" cy="3418491"/>
          </a:xfrm>
        </p:spPr>
        <p:txBody>
          <a:bodyPr/>
          <a:lstStyle/>
          <a:p>
            <a:r>
              <a:rPr lang="en-US" sz="2000" dirty="0"/>
              <a:t>Word-for-Word. </a:t>
            </a:r>
            <a:br>
              <a:rPr lang="en-US" sz="2000" dirty="0"/>
            </a:br>
            <a:r>
              <a:rPr lang="en-US" sz="2000" dirty="0"/>
              <a:t>Formal Equivalence. </a:t>
            </a:r>
          </a:p>
          <a:p>
            <a:r>
              <a:rPr lang="en-US" sz="2000" dirty="0"/>
              <a:t>Emphasis on grammar of original language.  </a:t>
            </a:r>
          </a:p>
          <a:p>
            <a:endParaRPr lang="en-US" sz="500" dirty="0"/>
          </a:p>
          <a:p>
            <a:r>
              <a:rPr lang="en-US" sz="1600" dirty="0"/>
              <a:t>KJV &amp; NKJV</a:t>
            </a:r>
          </a:p>
          <a:p>
            <a:r>
              <a:rPr lang="en-US" sz="1600" dirty="0"/>
              <a:t>NASB</a:t>
            </a:r>
          </a:p>
          <a:p>
            <a:r>
              <a:rPr lang="en-US" sz="1600" dirty="0"/>
              <a:t>NRSV</a:t>
            </a:r>
          </a:p>
          <a:p>
            <a:r>
              <a:rPr lang="en-US" sz="1600" dirty="0"/>
              <a:t>ESV</a:t>
            </a:r>
          </a:p>
          <a:p>
            <a:r>
              <a:rPr lang="en-US" sz="1600" dirty="0"/>
              <a:t>NET Bible Notes</a:t>
            </a:r>
          </a:p>
        </p:txBody>
      </p:sp>
      <p:sp>
        <p:nvSpPr>
          <p:cNvPr id="3" name="Text Placeholder 2">
            <a:extLst>
              <a:ext uri="{FF2B5EF4-FFF2-40B4-BE49-F238E27FC236}">
                <a16:creationId xmlns:a16="http://schemas.microsoft.com/office/drawing/2014/main" id="{8155FA9F-EB7D-4E0A-9AAA-BA42CA0309F8}"/>
              </a:ext>
            </a:extLst>
          </p:cNvPr>
          <p:cNvSpPr>
            <a:spLocks noGrp="1"/>
          </p:cNvSpPr>
          <p:nvPr>
            <p:ph type="body" sz="quarter" idx="13"/>
          </p:nvPr>
        </p:nvSpPr>
        <p:spPr/>
        <p:txBody>
          <a:bodyPr/>
          <a:lstStyle/>
          <a:p>
            <a:r>
              <a:rPr lang="en-US" dirty="0"/>
              <a:t> </a:t>
            </a:r>
          </a:p>
        </p:txBody>
      </p:sp>
      <p:sp>
        <p:nvSpPr>
          <p:cNvPr id="4" name="Title 3">
            <a:extLst>
              <a:ext uri="{FF2B5EF4-FFF2-40B4-BE49-F238E27FC236}">
                <a16:creationId xmlns:a16="http://schemas.microsoft.com/office/drawing/2014/main" id="{53BD3CC9-4E1F-47F8-8AE6-88A68152733F}"/>
              </a:ext>
            </a:extLst>
          </p:cNvPr>
          <p:cNvSpPr>
            <a:spLocks noGrp="1"/>
          </p:cNvSpPr>
          <p:nvPr>
            <p:ph type="title"/>
          </p:nvPr>
        </p:nvSpPr>
        <p:spPr/>
        <p:txBody>
          <a:bodyPr/>
          <a:lstStyle/>
          <a:p>
            <a:r>
              <a:rPr lang="en-US" dirty="0"/>
              <a:t>Spectrum of Translation Philosophy </a:t>
            </a:r>
          </a:p>
        </p:txBody>
      </p:sp>
      <p:pic>
        <p:nvPicPr>
          <p:cNvPr id="5" name="Graphic 4" descr="Chat">
            <a:extLst>
              <a:ext uri="{FF2B5EF4-FFF2-40B4-BE49-F238E27FC236}">
                <a16:creationId xmlns:a16="http://schemas.microsoft.com/office/drawing/2014/main" id="{BFFC3B99-C3D4-41A6-9D28-D40D6AE40F6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0691" y="284199"/>
            <a:ext cx="1667565" cy="1667565"/>
          </a:xfrm>
          <a:prstGeom prst="rect">
            <a:avLst/>
          </a:prstGeom>
        </p:spPr>
      </p:pic>
      <p:sp>
        <p:nvSpPr>
          <p:cNvPr id="6" name="Arrow: Left-Right 5">
            <a:extLst>
              <a:ext uri="{FF2B5EF4-FFF2-40B4-BE49-F238E27FC236}">
                <a16:creationId xmlns:a16="http://schemas.microsoft.com/office/drawing/2014/main" id="{17E76A5A-ACEA-40CB-9009-30CA68A6AD42}"/>
              </a:ext>
            </a:extLst>
          </p:cNvPr>
          <p:cNvSpPr/>
          <p:nvPr/>
        </p:nvSpPr>
        <p:spPr>
          <a:xfrm>
            <a:off x="536029" y="2083826"/>
            <a:ext cx="11067392" cy="1132340"/>
          </a:xfrm>
          <a:prstGeom prst="leftRightArrow">
            <a:avLst/>
          </a:prstGeom>
          <a:gradFill flip="none" rotWithShape="1">
            <a:gsLst>
              <a:gs pos="28000">
                <a:srgbClr val="BBC9E2"/>
              </a:gs>
              <a:gs pos="0">
                <a:schemeClr val="accent6">
                  <a:lumMod val="0"/>
                  <a:lumOff val="100000"/>
                </a:schemeClr>
              </a:gs>
              <a:gs pos="1000">
                <a:schemeClr val="bg1"/>
              </a:gs>
              <a:gs pos="100000">
                <a:schemeClr val="accent1">
                  <a:lumMod val="75000"/>
                </a:schemeClr>
              </a:gs>
            </a:gsLst>
            <a:path path="circle">
              <a:fillToRect l="100000" t="100000"/>
            </a:path>
            <a:tileRect r="-100000" b="-100000"/>
          </a:gra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sp>
        <p:nvSpPr>
          <p:cNvPr id="7" name="Text Placeholder 1">
            <a:extLst>
              <a:ext uri="{FF2B5EF4-FFF2-40B4-BE49-F238E27FC236}">
                <a16:creationId xmlns:a16="http://schemas.microsoft.com/office/drawing/2014/main" id="{085417E4-1DE6-46ED-8BAB-559D4617D618}"/>
              </a:ext>
            </a:extLst>
          </p:cNvPr>
          <p:cNvSpPr txBox="1">
            <a:spLocks/>
          </p:cNvSpPr>
          <p:nvPr/>
        </p:nvSpPr>
        <p:spPr bwMode="auto">
          <a:xfrm>
            <a:off x="4855784" y="3073475"/>
            <a:ext cx="4593016" cy="3418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1" fontAlgn="base" hangingPunct="1">
              <a:lnSpc>
                <a:spcPct val="90000"/>
              </a:lnSpc>
              <a:spcBef>
                <a:spcPts val="1000"/>
              </a:spcBef>
              <a:spcAft>
                <a:spcPct val="0"/>
              </a:spcAft>
              <a:buFont typeface="Arial" panose="020B0604020202020204" pitchFamily="34" charset="0"/>
              <a:buNone/>
              <a:defRPr sz="1850" kern="1200" baseline="0">
                <a:solidFill>
                  <a:schemeClr val="bg1"/>
                </a:solidFill>
                <a:latin typeface="+mn-lt"/>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Thought-for-Thought.</a:t>
            </a:r>
            <a:br>
              <a:rPr kumimoji="0" lang="en-US" sz="20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Functional/Dynamic Equivalence.  </a:t>
            </a: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Emphasis on readability in target language</a:t>
            </a:r>
          </a:p>
          <a:p>
            <a:pPr marL="0" marR="0" lvl="0" indent="0" algn="ctr" defTabSz="914400" rtl="0" eaLnBrk="1" fontAlgn="base" latinLnBrk="0" hangingPunct="1">
              <a:lnSpc>
                <a:spcPct val="15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NIV, </a:t>
            </a:r>
            <a:r>
              <a:rPr kumimoji="0" lang="en-US" sz="1600" b="0" i="0" u="none" strike="noStrike" kern="1200" cap="none" spc="0" normalizeH="0" baseline="0" noProof="0" dirty="0" err="1">
                <a:ln>
                  <a:noFill/>
                </a:ln>
                <a:solidFill>
                  <a:prstClr val="white"/>
                </a:solidFill>
                <a:effectLst/>
                <a:uLnTx/>
                <a:uFillTx/>
                <a:latin typeface="Garamond" panose="02020404030301010803"/>
                <a:ea typeface="+mn-ea"/>
                <a:cs typeface="Arial" panose="020B0604020202020204" pitchFamily="34" charset="0"/>
              </a:rPr>
              <a:t>NIrV</a:t>
            </a:r>
            <a:b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b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NAB</a:t>
            </a: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HCSB, CSB</a:t>
            </a: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CEB</a:t>
            </a: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New Jerusalem Bible</a:t>
            </a: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NLT</a:t>
            </a: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NET Bible</a:t>
            </a:r>
          </a:p>
        </p:txBody>
      </p:sp>
      <p:sp>
        <p:nvSpPr>
          <p:cNvPr id="8" name="Text Placeholder 1">
            <a:extLst>
              <a:ext uri="{FF2B5EF4-FFF2-40B4-BE49-F238E27FC236}">
                <a16:creationId xmlns:a16="http://schemas.microsoft.com/office/drawing/2014/main" id="{13561026-3DF1-40A5-9AB1-B25DB6D3A72D}"/>
              </a:ext>
            </a:extLst>
          </p:cNvPr>
          <p:cNvSpPr txBox="1">
            <a:spLocks/>
          </p:cNvSpPr>
          <p:nvPr/>
        </p:nvSpPr>
        <p:spPr bwMode="auto">
          <a:xfrm>
            <a:off x="9396247" y="2759726"/>
            <a:ext cx="2540003" cy="406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1" fontAlgn="base" hangingPunct="1">
              <a:lnSpc>
                <a:spcPct val="90000"/>
              </a:lnSpc>
              <a:spcBef>
                <a:spcPts val="1000"/>
              </a:spcBef>
              <a:spcAft>
                <a:spcPct val="0"/>
              </a:spcAft>
              <a:buFont typeface="Arial" panose="020B0604020202020204" pitchFamily="34" charset="0"/>
              <a:buNone/>
              <a:defRPr sz="1850" kern="1200" baseline="0">
                <a:solidFill>
                  <a:schemeClr val="bg1"/>
                </a:solidFill>
                <a:latin typeface="+mn-lt"/>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endParaRP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Paraphrase.</a:t>
            </a:r>
            <a:br>
              <a:rPr kumimoji="0" lang="en-US" sz="20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Free Interpretation.</a:t>
            </a: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endParaRPr kumimoji="0" lang="en-US" sz="5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endParaRP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The Message</a:t>
            </a: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Living Bible</a:t>
            </a: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Jefferson Bible</a:t>
            </a: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err="1">
                <a:ln>
                  <a:noFill/>
                </a:ln>
                <a:solidFill>
                  <a:prstClr val="white"/>
                </a:solidFill>
                <a:effectLst/>
                <a:uLnTx/>
                <a:uFillTx/>
                <a:latin typeface="Garamond" panose="02020404030301010803"/>
                <a:ea typeface="+mn-ea"/>
                <a:cs typeface="Arial" panose="020B0604020202020204" pitchFamily="34" charset="0"/>
              </a:rPr>
              <a:t>Marcion’s</a:t>
            </a: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 Canon</a:t>
            </a: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Passion Translation</a:t>
            </a: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New World Translation (JW)</a:t>
            </a: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LDS Edition</a:t>
            </a:r>
          </a:p>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Paintings</a:t>
            </a:r>
          </a:p>
        </p:txBody>
      </p:sp>
      <p:cxnSp>
        <p:nvCxnSpPr>
          <p:cNvPr id="10" name="Straight Connector 9">
            <a:extLst>
              <a:ext uri="{FF2B5EF4-FFF2-40B4-BE49-F238E27FC236}">
                <a16:creationId xmlns:a16="http://schemas.microsoft.com/office/drawing/2014/main" id="{FE88F181-3999-4EB3-BCEF-BF77231119CA}"/>
              </a:ext>
            </a:extLst>
          </p:cNvPr>
          <p:cNvCxnSpPr>
            <a:cxnSpLocks/>
          </p:cNvCxnSpPr>
          <p:nvPr/>
        </p:nvCxnSpPr>
        <p:spPr>
          <a:xfrm>
            <a:off x="9396247" y="1951764"/>
            <a:ext cx="0" cy="4732815"/>
          </a:xfrm>
          <a:prstGeom prst="line">
            <a:avLst/>
          </a:prstGeom>
          <a:ln w="76200"/>
        </p:spPr>
        <p:style>
          <a:lnRef idx="2">
            <a:schemeClr val="dk1"/>
          </a:lnRef>
          <a:fillRef idx="0">
            <a:schemeClr val="dk1"/>
          </a:fillRef>
          <a:effectRef idx="1">
            <a:schemeClr val="dk1"/>
          </a:effectRef>
          <a:fontRef idx="minor">
            <a:schemeClr val="tx1"/>
          </a:fontRef>
        </p:style>
      </p:cxnSp>
      <p:sp>
        <p:nvSpPr>
          <p:cNvPr id="16" name="Text Placeholder 1">
            <a:extLst>
              <a:ext uri="{FF2B5EF4-FFF2-40B4-BE49-F238E27FC236}">
                <a16:creationId xmlns:a16="http://schemas.microsoft.com/office/drawing/2014/main" id="{D8E3642B-2785-4B25-BB1B-39F46FE5A45A}"/>
              </a:ext>
            </a:extLst>
          </p:cNvPr>
          <p:cNvSpPr txBox="1">
            <a:spLocks/>
          </p:cNvSpPr>
          <p:nvPr/>
        </p:nvSpPr>
        <p:spPr bwMode="auto">
          <a:xfrm>
            <a:off x="9110714" y="2483577"/>
            <a:ext cx="2518982" cy="326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1" fontAlgn="base" hangingPunct="1">
              <a:lnSpc>
                <a:spcPct val="90000"/>
              </a:lnSpc>
              <a:spcBef>
                <a:spcPts val="1000"/>
              </a:spcBef>
              <a:spcAft>
                <a:spcPct val="0"/>
              </a:spcAft>
              <a:buFont typeface="Arial" panose="020B0604020202020204" pitchFamily="34" charset="0"/>
              <a:buNone/>
              <a:defRPr sz="1850" kern="1200" baseline="0">
                <a:solidFill>
                  <a:schemeClr val="bg1"/>
                </a:solidFill>
                <a:latin typeface="+mn-lt"/>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Garamond" panose="02020404030301010803"/>
                <a:ea typeface="+mn-ea"/>
                <a:cs typeface="Arial" panose="020B0604020202020204" pitchFamily="34" charset="0"/>
              </a:rPr>
              <a:t>Not translations</a:t>
            </a:r>
            <a:endParaRPr kumimoji="0" lang="en-US" sz="185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Garamond" panose="02020404030301010803"/>
              <a:ea typeface="+mn-ea"/>
              <a:cs typeface="Arial" panose="020B0604020202020204" pitchFamily="34" charset="0"/>
            </a:endParaRPr>
          </a:p>
        </p:txBody>
      </p:sp>
      <p:sp>
        <p:nvSpPr>
          <p:cNvPr id="17" name="Text Placeholder 1">
            <a:extLst>
              <a:ext uri="{FF2B5EF4-FFF2-40B4-BE49-F238E27FC236}">
                <a16:creationId xmlns:a16="http://schemas.microsoft.com/office/drawing/2014/main" id="{DE2320C7-F2CD-4241-96BC-647AE40C27AF}"/>
              </a:ext>
            </a:extLst>
          </p:cNvPr>
          <p:cNvSpPr txBox="1">
            <a:spLocks/>
          </p:cNvSpPr>
          <p:nvPr/>
        </p:nvSpPr>
        <p:spPr bwMode="auto">
          <a:xfrm>
            <a:off x="3827517" y="2458945"/>
            <a:ext cx="2518982" cy="326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1" fontAlgn="base" hangingPunct="1">
              <a:lnSpc>
                <a:spcPct val="90000"/>
              </a:lnSpc>
              <a:spcBef>
                <a:spcPts val="1000"/>
              </a:spcBef>
              <a:spcAft>
                <a:spcPct val="0"/>
              </a:spcAft>
              <a:buFont typeface="Arial" panose="020B0604020202020204" pitchFamily="34" charset="0"/>
              <a:buNone/>
              <a:defRPr sz="1850" kern="1200" baseline="0">
                <a:solidFill>
                  <a:schemeClr val="bg1"/>
                </a:solidFill>
                <a:latin typeface="+mn-lt"/>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Garamond" panose="02020404030301010803"/>
                <a:ea typeface="+mn-ea"/>
                <a:cs typeface="Arial" panose="020B0604020202020204" pitchFamily="34" charset="0"/>
              </a:rPr>
              <a:t>Translations</a:t>
            </a:r>
            <a:endParaRPr kumimoji="0" lang="en-US" sz="185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Garamond" panose="02020404030301010803"/>
              <a:ea typeface="+mn-ea"/>
              <a:cs typeface="Arial" panose="020B0604020202020204" pitchFamily="34" charset="0"/>
            </a:endParaRPr>
          </a:p>
        </p:txBody>
      </p:sp>
    </p:spTree>
    <p:extLst>
      <p:ext uri="{BB962C8B-B14F-4D97-AF65-F5344CB8AC3E}">
        <p14:creationId xmlns:p14="http://schemas.microsoft.com/office/powerpoint/2010/main" val="5365892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FC09095-507E-471D-B17C-E2C8FF34E724}"/>
              </a:ext>
            </a:extLst>
          </p:cNvPr>
          <p:cNvSpPr>
            <a:spLocks noGrp="1"/>
          </p:cNvSpPr>
          <p:nvPr>
            <p:ph type="body" sz="quarter" idx="15"/>
          </p:nvPr>
        </p:nvSpPr>
        <p:spPr/>
        <p:txBody>
          <a:bodyPr/>
          <a:lstStyle/>
          <a:p>
            <a:r>
              <a:rPr lang="en-US" dirty="0"/>
              <a:t> </a:t>
            </a:r>
          </a:p>
        </p:txBody>
      </p:sp>
      <p:sp>
        <p:nvSpPr>
          <p:cNvPr id="4" name="Text Placeholder 3">
            <a:extLst>
              <a:ext uri="{FF2B5EF4-FFF2-40B4-BE49-F238E27FC236}">
                <a16:creationId xmlns:a16="http://schemas.microsoft.com/office/drawing/2014/main" id="{809010FB-21E0-413E-8F5D-6EBCF3C2049C}"/>
              </a:ext>
            </a:extLst>
          </p:cNvPr>
          <p:cNvSpPr>
            <a:spLocks noGrp="1"/>
          </p:cNvSpPr>
          <p:nvPr>
            <p:ph type="body" sz="quarter" idx="17"/>
          </p:nvPr>
        </p:nvSpPr>
        <p:spPr>
          <a:xfrm>
            <a:off x="2410039" y="2080436"/>
            <a:ext cx="3856416" cy="4207567"/>
          </a:xfrm>
        </p:spPr>
        <p:txBody>
          <a:bodyPr/>
          <a:lstStyle/>
          <a:p>
            <a:r>
              <a:rPr lang="en-US" sz="1600" dirty="0"/>
              <a:t>“In the </a:t>
            </a:r>
            <a:r>
              <a:rPr lang="en-US" sz="1600" cap="small" dirty="0"/>
              <a:t>Lord</a:t>
            </a:r>
            <a:r>
              <a:rPr lang="en-US" sz="1600" dirty="0"/>
              <a:t> I take refuge;</a:t>
            </a:r>
            <a:br>
              <a:rPr lang="en-US" sz="1600" dirty="0"/>
            </a:br>
            <a:r>
              <a:rPr lang="en-US" sz="1600" dirty="0"/>
              <a:t>how can you say to my soul,</a:t>
            </a:r>
            <a:br>
              <a:rPr lang="en-US" sz="1600" dirty="0"/>
            </a:br>
            <a:r>
              <a:rPr lang="en-US" sz="1600" dirty="0"/>
              <a:t>    “Flee like a bird to your mountain,</a:t>
            </a:r>
            <a:br>
              <a:rPr lang="en-US" sz="1600" dirty="0"/>
            </a:br>
            <a:endParaRPr lang="en-US" sz="1600" baseline="30000" dirty="0"/>
          </a:p>
          <a:p>
            <a:endParaRPr lang="en-US" sz="1600" baseline="30000" dirty="0"/>
          </a:p>
          <a:p>
            <a:r>
              <a:rPr lang="en-US" sz="1600" dirty="0"/>
              <a:t>for behold, the wicked bend the bow;</a:t>
            </a:r>
            <a:br>
              <a:rPr lang="en-US" sz="1600" dirty="0"/>
            </a:br>
            <a:r>
              <a:rPr lang="en-US" sz="1600" dirty="0"/>
              <a:t>    they have fitted their arrow to the string</a:t>
            </a:r>
            <a:br>
              <a:rPr lang="en-US" sz="1600" dirty="0"/>
            </a:br>
            <a:r>
              <a:rPr lang="en-US" sz="1600" dirty="0"/>
              <a:t>    to shoot in the dark </a:t>
            </a:r>
            <a:br>
              <a:rPr lang="en-US" sz="1600" dirty="0"/>
            </a:br>
            <a:r>
              <a:rPr lang="en-US" sz="1600" dirty="0"/>
              <a:t>    at the upright in heart;</a:t>
            </a:r>
            <a:br>
              <a:rPr lang="en-US" sz="1600" dirty="0"/>
            </a:br>
            <a:br>
              <a:rPr lang="en-US" sz="1600" baseline="30000" dirty="0"/>
            </a:br>
            <a:endParaRPr lang="en-US" sz="1600" baseline="30000" dirty="0"/>
          </a:p>
          <a:p>
            <a:br>
              <a:rPr lang="en-US" sz="1600" baseline="30000" dirty="0"/>
            </a:br>
            <a:br>
              <a:rPr lang="en-US" sz="1600" baseline="30000" dirty="0"/>
            </a:br>
            <a:r>
              <a:rPr lang="en-US" sz="1600" baseline="30000" dirty="0"/>
              <a:t> </a:t>
            </a:r>
            <a:r>
              <a:rPr lang="en-US" sz="1600" dirty="0"/>
              <a:t>if the foundations are destroyed,</a:t>
            </a:r>
            <a:br>
              <a:rPr lang="en-US" sz="1600" dirty="0"/>
            </a:br>
            <a:r>
              <a:rPr lang="en-US" sz="1600" dirty="0"/>
              <a:t>    what can the righteous do? (ESV)	</a:t>
            </a:r>
          </a:p>
        </p:txBody>
      </p:sp>
      <p:sp>
        <p:nvSpPr>
          <p:cNvPr id="5" name="Text Placeholder 4">
            <a:extLst>
              <a:ext uri="{FF2B5EF4-FFF2-40B4-BE49-F238E27FC236}">
                <a16:creationId xmlns:a16="http://schemas.microsoft.com/office/drawing/2014/main" id="{CE20E74B-A7D2-4F24-ACA9-0BCF7B51EFC3}"/>
              </a:ext>
            </a:extLst>
          </p:cNvPr>
          <p:cNvSpPr>
            <a:spLocks noGrp="1"/>
          </p:cNvSpPr>
          <p:nvPr>
            <p:ph type="body" sz="quarter" idx="14"/>
          </p:nvPr>
        </p:nvSpPr>
        <p:spPr>
          <a:xfrm>
            <a:off x="6523423" y="1813822"/>
            <a:ext cx="3517461" cy="272612"/>
          </a:xfrm>
        </p:spPr>
        <p:txBody>
          <a:bodyPr/>
          <a:lstStyle/>
          <a:p>
            <a:r>
              <a:rPr lang="en-US" dirty="0"/>
              <a:t>Psalm 11:1-3</a:t>
            </a:r>
          </a:p>
        </p:txBody>
      </p:sp>
      <p:sp>
        <p:nvSpPr>
          <p:cNvPr id="7" name="Text Placeholder 6">
            <a:extLst>
              <a:ext uri="{FF2B5EF4-FFF2-40B4-BE49-F238E27FC236}">
                <a16:creationId xmlns:a16="http://schemas.microsoft.com/office/drawing/2014/main" id="{EDD7E32A-85F9-4180-A1B5-EFA9DD012738}"/>
              </a:ext>
            </a:extLst>
          </p:cNvPr>
          <p:cNvSpPr>
            <a:spLocks noGrp="1"/>
          </p:cNvSpPr>
          <p:nvPr>
            <p:ph type="body" sz="quarter" idx="13"/>
          </p:nvPr>
        </p:nvSpPr>
        <p:spPr>
          <a:xfrm>
            <a:off x="2578539" y="1772928"/>
            <a:ext cx="3517461" cy="272612"/>
          </a:xfrm>
        </p:spPr>
        <p:txBody>
          <a:bodyPr/>
          <a:lstStyle/>
          <a:p>
            <a:r>
              <a:rPr lang="en-US" dirty="0"/>
              <a:t>Psalm 11:1-3</a:t>
            </a:r>
          </a:p>
        </p:txBody>
      </p:sp>
      <p:sp>
        <p:nvSpPr>
          <p:cNvPr id="8" name="Title 7">
            <a:extLst>
              <a:ext uri="{FF2B5EF4-FFF2-40B4-BE49-F238E27FC236}">
                <a16:creationId xmlns:a16="http://schemas.microsoft.com/office/drawing/2014/main" id="{0325DCEB-D10B-4E50-B042-B1C8434EAD80}"/>
              </a:ext>
            </a:extLst>
          </p:cNvPr>
          <p:cNvSpPr>
            <a:spLocks noGrp="1"/>
          </p:cNvSpPr>
          <p:nvPr>
            <p:ph type="title"/>
          </p:nvPr>
        </p:nvSpPr>
        <p:spPr/>
        <p:txBody>
          <a:bodyPr/>
          <a:lstStyle/>
          <a:p>
            <a:r>
              <a:rPr lang="en-US" dirty="0"/>
              <a:t>Translation Philosophy</a:t>
            </a:r>
          </a:p>
        </p:txBody>
      </p:sp>
      <p:sp>
        <p:nvSpPr>
          <p:cNvPr id="11" name="Text Placeholder 5">
            <a:extLst>
              <a:ext uri="{FF2B5EF4-FFF2-40B4-BE49-F238E27FC236}">
                <a16:creationId xmlns:a16="http://schemas.microsoft.com/office/drawing/2014/main" id="{EDB3B68A-BD91-4FF8-BCB3-EBA0D71A8288}"/>
              </a:ext>
            </a:extLst>
          </p:cNvPr>
          <p:cNvSpPr>
            <a:spLocks noGrp="1"/>
          </p:cNvSpPr>
          <p:nvPr>
            <p:ph type="body" sz="quarter" idx="16"/>
          </p:nvPr>
        </p:nvSpPr>
        <p:spPr>
          <a:xfrm>
            <a:off x="6523260" y="2096707"/>
            <a:ext cx="3856416" cy="4208462"/>
          </a:xfrm>
        </p:spPr>
        <p:txBody>
          <a:bodyPr/>
          <a:lstStyle/>
          <a:p>
            <a:r>
              <a:rPr lang="en-US" sz="1600" dirty="0"/>
              <a:t> “I trust in the </a:t>
            </a:r>
            <a:r>
              <a:rPr lang="en-US" sz="1600" cap="small" dirty="0"/>
              <a:t>Lord</a:t>
            </a:r>
            <a:r>
              <a:rPr lang="en-US" sz="1600" dirty="0"/>
              <a:t> for protection.</a:t>
            </a:r>
            <a:br>
              <a:rPr lang="en-US" sz="1600" dirty="0"/>
            </a:br>
            <a:r>
              <a:rPr lang="en-US" sz="1600" dirty="0"/>
              <a:t>So why do you say to me,</a:t>
            </a:r>
            <a:br>
              <a:rPr lang="en-US" sz="1600" dirty="0"/>
            </a:br>
            <a:r>
              <a:rPr lang="en-US" sz="1600" dirty="0"/>
              <a:t>    “Fly like a bird to the mountains for safety!</a:t>
            </a:r>
            <a:br>
              <a:rPr lang="en-US" sz="1600" dirty="0"/>
            </a:br>
            <a:endParaRPr lang="en-US" sz="1600" dirty="0"/>
          </a:p>
          <a:p>
            <a:endParaRPr lang="en-US" sz="1600" baseline="30000" dirty="0"/>
          </a:p>
          <a:p>
            <a:r>
              <a:rPr lang="en-US" sz="1600" dirty="0"/>
              <a:t>The wicked are stringing their bows</a:t>
            </a:r>
            <a:br>
              <a:rPr lang="en-US" sz="1600" dirty="0"/>
            </a:br>
            <a:r>
              <a:rPr lang="en-US" sz="1600" dirty="0"/>
              <a:t>    and fitting their arrows on the bowstrings.</a:t>
            </a:r>
            <a:br>
              <a:rPr lang="en-US" sz="1600" dirty="0"/>
            </a:br>
            <a:r>
              <a:rPr lang="en-US" sz="1600" dirty="0"/>
              <a:t>They shoot from the shadows</a:t>
            </a:r>
            <a:br>
              <a:rPr lang="en-US" sz="1600" dirty="0"/>
            </a:br>
            <a:r>
              <a:rPr lang="en-US" sz="1600" dirty="0"/>
              <a:t>    at those whose hearts are right.</a:t>
            </a:r>
            <a:br>
              <a:rPr lang="en-US" sz="1600" dirty="0"/>
            </a:br>
            <a:endParaRPr lang="en-US" sz="1600" baseline="30000" dirty="0"/>
          </a:p>
          <a:p>
            <a:endParaRPr lang="en-US" sz="1600" baseline="30000" dirty="0"/>
          </a:p>
          <a:p>
            <a:r>
              <a:rPr lang="en-US" sz="1600" dirty="0"/>
              <a:t>The foundations </a:t>
            </a:r>
            <a:r>
              <a:rPr lang="en-US" sz="1600" u="sng" dirty="0"/>
              <a:t>of law and order </a:t>
            </a:r>
            <a:r>
              <a:rPr lang="en-US" sz="1600" dirty="0"/>
              <a:t>have collapsed. What can the righteous do?” (NLT).</a:t>
            </a:r>
          </a:p>
        </p:txBody>
      </p:sp>
      <p:pic>
        <p:nvPicPr>
          <p:cNvPr id="10" name="Graphic 9" descr="Chat">
            <a:extLst>
              <a:ext uri="{FF2B5EF4-FFF2-40B4-BE49-F238E27FC236}">
                <a16:creationId xmlns:a16="http://schemas.microsoft.com/office/drawing/2014/main" id="{92FE1752-0775-4DD0-A291-B5091ED4B1D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5974" y="389987"/>
            <a:ext cx="1242977" cy="1242977"/>
          </a:xfrm>
          <a:prstGeom prst="rect">
            <a:avLst/>
          </a:prstGeom>
        </p:spPr>
      </p:pic>
    </p:spTree>
    <p:extLst>
      <p:ext uri="{BB962C8B-B14F-4D97-AF65-F5344CB8AC3E}">
        <p14:creationId xmlns:p14="http://schemas.microsoft.com/office/powerpoint/2010/main" val="10929593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466EE4C-81F0-487E-98F9-D2BBBECDB921}"/>
              </a:ext>
            </a:extLst>
          </p:cNvPr>
          <p:cNvSpPr>
            <a:spLocks noGrp="1"/>
          </p:cNvSpPr>
          <p:nvPr>
            <p:ph type="body" sz="quarter" idx="16"/>
          </p:nvPr>
        </p:nvSpPr>
        <p:spPr>
          <a:xfrm>
            <a:off x="5395309" y="1865869"/>
            <a:ext cx="6237891" cy="4377275"/>
          </a:xfrm>
        </p:spPr>
        <p:txBody>
          <a:bodyPr/>
          <a:lstStyle/>
          <a:p>
            <a:pPr marL="342900" indent="-342900">
              <a:buFont typeface="Arial" panose="020B0604020202020204" pitchFamily="34" charset="0"/>
              <a:buChar char="•"/>
            </a:pPr>
            <a:r>
              <a:rPr lang="en-US" sz="2400" dirty="0"/>
              <a:t>The best check against individual blinders and biases is to work in groups. </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Bible Translations reflect the decisions of their translators. </a:t>
            </a:r>
          </a:p>
          <a:p>
            <a:pPr marL="342900" indent="-342900">
              <a:buFont typeface="Arial" panose="020B0604020202020204" pitchFamily="34" charset="0"/>
              <a:buChar char="•"/>
            </a:pPr>
            <a:endParaRPr lang="en-US" sz="2400" dirty="0"/>
          </a:p>
          <a:p>
            <a:pPr algn="ctr"/>
            <a:r>
              <a:rPr lang="en-US" sz="2400" dirty="0"/>
              <a:t>Ask yourself</a:t>
            </a:r>
          </a:p>
          <a:p>
            <a:pPr marL="342900" indent="-342900">
              <a:buFont typeface="Arial" panose="020B0604020202020204" pitchFamily="34" charset="0"/>
              <a:buChar char="•"/>
            </a:pPr>
            <a:r>
              <a:rPr lang="en-US" sz="2400" dirty="0"/>
              <a:t>Who translated it? </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How many people were involved in translation and what kind of oversight was there? Note that more is not necessarily better.  </a:t>
            </a:r>
          </a:p>
        </p:txBody>
      </p:sp>
      <p:sp>
        <p:nvSpPr>
          <p:cNvPr id="4" name="Title 3">
            <a:extLst>
              <a:ext uri="{FF2B5EF4-FFF2-40B4-BE49-F238E27FC236}">
                <a16:creationId xmlns:a16="http://schemas.microsoft.com/office/drawing/2014/main" id="{EEE6AF60-6955-45D7-978D-063ACD9D680C}"/>
              </a:ext>
            </a:extLst>
          </p:cNvPr>
          <p:cNvSpPr>
            <a:spLocks noGrp="1"/>
          </p:cNvSpPr>
          <p:nvPr>
            <p:ph type="title"/>
          </p:nvPr>
        </p:nvSpPr>
        <p:spPr>
          <a:xfrm>
            <a:off x="5395309" y="312576"/>
            <a:ext cx="6237891" cy="614181"/>
          </a:xfrm>
        </p:spPr>
        <p:txBody>
          <a:bodyPr/>
          <a:lstStyle/>
          <a:p>
            <a:pPr algn="ctr"/>
            <a:r>
              <a:rPr lang="en-US" dirty="0"/>
              <a:t>Theological Location</a:t>
            </a:r>
          </a:p>
        </p:txBody>
      </p:sp>
      <p:pic>
        <p:nvPicPr>
          <p:cNvPr id="5" name="Graphic 4" descr="Map with pin">
            <a:extLst>
              <a:ext uri="{FF2B5EF4-FFF2-40B4-BE49-F238E27FC236}">
                <a16:creationId xmlns:a16="http://schemas.microsoft.com/office/drawing/2014/main" id="{9BE4C2D5-7719-4880-A13B-76DC118618C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7946" y="1724392"/>
            <a:ext cx="3409216" cy="3409216"/>
          </a:xfrm>
          <a:prstGeom prst="rect">
            <a:avLst/>
          </a:prstGeom>
        </p:spPr>
      </p:pic>
    </p:spTree>
    <p:extLst>
      <p:ext uri="{BB962C8B-B14F-4D97-AF65-F5344CB8AC3E}">
        <p14:creationId xmlns:p14="http://schemas.microsoft.com/office/powerpoint/2010/main" val="3739851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71EDAF7-AB31-4E6B-B71F-FF371EE32DEE}"/>
              </a:ext>
            </a:extLst>
          </p:cNvPr>
          <p:cNvSpPr>
            <a:spLocks noGrp="1"/>
          </p:cNvSpPr>
          <p:nvPr>
            <p:ph type="body" sz="quarter" idx="27"/>
          </p:nvPr>
        </p:nvSpPr>
        <p:spPr>
          <a:xfrm>
            <a:off x="6444686" y="5433569"/>
            <a:ext cx="4086713" cy="829128"/>
          </a:xfrm>
        </p:spPr>
        <p:txBody>
          <a:bodyPr/>
          <a:lstStyle/>
          <a:p>
            <a:r>
              <a:rPr lang="en-US" sz="1400" dirty="0"/>
              <a:t>“More than 100 scholars from 17 denominations participated in the translation and review of the HCSB (2004) … Ten biblical scholars from nine colleges and seminaries and a variety of denominations provide oversight for the Christian Standard Bible” -csbible.com</a:t>
            </a:r>
          </a:p>
        </p:txBody>
      </p:sp>
      <p:sp>
        <p:nvSpPr>
          <p:cNvPr id="3" name="Text Placeholder 2">
            <a:extLst>
              <a:ext uri="{FF2B5EF4-FFF2-40B4-BE49-F238E27FC236}">
                <a16:creationId xmlns:a16="http://schemas.microsoft.com/office/drawing/2014/main" id="{22B7F437-2183-4D98-8D5F-39E967728D3A}"/>
              </a:ext>
            </a:extLst>
          </p:cNvPr>
          <p:cNvSpPr>
            <a:spLocks noGrp="1"/>
          </p:cNvSpPr>
          <p:nvPr>
            <p:ph type="body" sz="quarter" idx="26"/>
          </p:nvPr>
        </p:nvSpPr>
        <p:spPr/>
        <p:txBody>
          <a:bodyPr/>
          <a:lstStyle/>
          <a:p>
            <a:pPr algn="ctr"/>
            <a:r>
              <a:rPr lang="en-US" dirty="0"/>
              <a:t>100+ translators</a:t>
            </a:r>
          </a:p>
        </p:txBody>
      </p:sp>
      <p:sp>
        <p:nvSpPr>
          <p:cNvPr id="4" name="Text Placeholder 3">
            <a:extLst>
              <a:ext uri="{FF2B5EF4-FFF2-40B4-BE49-F238E27FC236}">
                <a16:creationId xmlns:a16="http://schemas.microsoft.com/office/drawing/2014/main" id="{5E39D141-3E8F-48C5-B8FB-28EF218BCF0B}"/>
              </a:ext>
            </a:extLst>
          </p:cNvPr>
          <p:cNvSpPr>
            <a:spLocks noGrp="1"/>
          </p:cNvSpPr>
          <p:nvPr>
            <p:ph type="body" sz="quarter" idx="21"/>
          </p:nvPr>
        </p:nvSpPr>
        <p:spPr>
          <a:xfrm>
            <a:off x="1908330" y="5393490"/>
            <a:ext cx="3851341" cy="829128"/>
          </a:xfrm>
        </p:spPr>
        <p:txBody>
          <a:bodyPr/>
          <a:lstStyle/>
          <a:p>
            <a:r>
              <a:rPr lang="en-US" sz="1500" dirty="0"/>
              <a:t>The international team who worked on this version was made up of conservative scholars, editors, and laity representing a broad cross- section of Bible-oriented Christianity.” </a:t>
            </a:r>
            <a:br>
              <a:rPr lang="en-US" sz="1500" dirty="0"/>
            </a:br>
            <a:r>
              <a:rPr lang="en-US" sz="1500" dirty="0"/>
              <a:t>–thomasnelsonbible.com</a:t>
            </a:r>
          </a:p>
        </p:txBody>
      </p:sp>
      <p:sp>
        <p:nvSpPr>
          <p:cNvPr id="5" name="Text Placeholder 4">
            <a:extLst>
              <a:ext uri="{FF2B5EF4-FFF2-40B4-BE49-F238E27FC236}">
                <a16:creationId xmlns:a16="http://schemas.microsoft.com/office/drawing/2014/main" id="{EA47D8EC-81E4-46B8-B1A2-18CD37B890FE}"/>
              </a:ext>
            </a:extLst>
          </p:cNvPr>
          <p:cNvSpPr>
            <a:spLocks noGrp="1"/>
          </p:cNvSpPr>
          <p:nvPr>
            <p:ph type="body" sz="quarter" idx="20"/>
          </p:nvPr>
        </p:nvSpPr>
        <p:spPr/>
        <p:txBody>
          <a:bodyPr/>
          <a:lstStyle/>
          <a:p>
            <a:pPr algn="ctr"/>
            <a:r>
              <a:rPr lang="en-US" dirty="0"/>
              <a:t>130 translators</a:t>
            </a:r>
          </a:p>
        </p:txBody>
      </p:sp>
      <p:sp>
        <p:nvSpPr>
          <p:cNvPr id="6" name="Text Placeholder 5">
            <a:extLst>
              <a:ext uri="{FF2B5EF4-FFF2-40B4-BE49-F238E27FC236}">
                <a16:creationId xmlns:a16="http://schemas.microsoft.com/office/drawing/2014/main" id="{674ED8A0-45B9-49B2-961E-F7C6AFA9161C}"/>
              </a:ext>
            </a:extLst>
          </p:cNvPr>
          <p:cNvSpPr>
            <a:spLocks noGrp="1"/>
          </p:cNvSpPr>
          <p:nvPr>
            <p:ph type="body" sz="quarter" idx="19"/>
          </p:nvPr>
        </p:nvSpPr>
        <p:spPr>
          <a:xfrm>
            <a:off x="1908330" y="3629487"/>
            <a:ext cx="3851341" cy="829128"/>
          </a:xfrm>
        </p:spPr>
        <p:txBody>
          <a:bodyPr/>
          <a:lstStyle/>
          <a:p>
            <a:r>
              <a:rPr lang="en-US" sz="1500" dirty="0"/>
              <a:t>“The scholars involved with the Common English Bible translation represent a unique diversity of denominational backgrounds, gender, and culture.” -commonenglishbible.com</a:t>
            </a:r>
          </a:p>
        </p:txBody>
      </p:sp>
      <p:sp>
        <p:nvSpPr>
          <p:cNvPr id="7" name="Text Placeholder 6">
            <a:extLst>
              <a:ext uri="{FF2B5EF4-FFF2-40B4-BE49-F238E27FC236}">
                <a16:creationId xmlns:a16="http://schemas.microsoft.com/office/drawing/2014/main" id="{4E402326-3313-4455-8061-C1622201EDF7}"/>
              </a:ext>
            </a:extLst>
          </p:cNvPr>
          <p:cNvSpPr>
            <a:spLocks noGrp="1"/>
          </p:cNvSpPr>
          <p:nvPr>
            <p:ph type="body" sz="quarter" idx="18"/>
          </p:nvPr>
        </p:nvSpPr>
        <p:spPr/>
        <p:txBody>
          <a:bodyPr/>
          <a:lstStyle/>
          <a:p>
            <a:pPr algn="ctr"/>
            <a:r>
              <a:rPr lang="en-US" dirty="0"/>
              <a:t>111 translators</a:t>
            </a:r>
          </a:p>
        </p:txBody>
      </p:sp>
      <p:sp>
        <p:nvSpPr>
          <p:cNvPr id="8" name="Text Placeholder 7">
            <a:extLst>
              <a:ext uri="{FF2B5EF4-FFF2-40B4-BE49-F238E27FC236}">
                <a16:creationId xmlns:a16="http://schemas.microsoft.com/office/drawing/2014/main" id="{01D52D69-3164-4FBE-BA9C-503CB586F1B1}"/>
              </a:ext>
            </a:extLst>
          </p:cNvPr>
          <p:cNvSpPr>
            <a:spLocks noGrp="1"/>
          </p:cNvSpPr>
          <p:nvPr>
            <p:ph type="body" sz="quarter" idx="25"/>
          </p:nvPr>
        </p:nvSpPr>
        <p:spPr>
          <a:xfrm>
            <a:off x="6457778" y="3629487"/>
            <a:ext cx="4067589" cy="829128"/>
          </a:xfrm>
        </p:spPr>
        <p:txBody>
          <a:bodyPr/>
          <a:lstStyle/>
          <a:p>
            <a:r>
              <a:rPr lang="en-US" sz="1600" dirty="0"/>
              <a:t>“Seventeen were teachers at DTS; and of the remaining six, five were students at DTS.” </a:t>
            </a:r>
            <a:br>
              <a:rPr lang="en-US" sz="1600" dirty="0"/>
            </a:br>
            <a:r>
              <a:rPr lang="en-US" sz="1600" dirty="0"/>
              <a:t>-bible-researcher.com, reviewing the NET Bible</a:t>
            </a:r>
          </a:p>
        </p:txBody>
      </p:sp>
      <p:sp>
        <p:nvSpPr>
          <p:cNvPr id="9" name="Text Placeholder 8">
            <a:extLst>
              <a:ext uri="{FF2B5EF4-FFF2-40B4-BE49-F238E27FC236}">
                <a16:creationId xmlns:a16="http://schemas.microsoft.com/office/drawing/2014/main" id="{367A2698-4A18-4376-B324-10AD6D86D7B3}"/>
              </a:ext>
            </a:extLst>
          </p:cNvPr>
          <p:cNvSpPr>
            <a:spLocks noGrp="1"/>
          </p:cNvSpPr>
          <p:nvPr>
            <p:ph type="body" sz="quarter" idx="24"/>
          </p:nvPr>
        </p:nvSpPr>
        <p:spPr/>
        <p:txBody>
          <a:bodyPr/>
          <a:lstStyle/>
          <a:p>
            <a:pPr algn="ctr"/>
            <a:r>
              <a:rPr lang="en-US" dirty="0"/>
              <a:t>25 translators</a:t>
            </a:r>
          </a:p>
        </p:txBody>
      </p:sp>
      <p:sp>
        <p:nvSpPr>
          <p:cNvPr id="10" name="Text Placeholder 9">
            <a:extLst>
              <a:ext uri="{FF2B5EF4-FFF2-40B4-BE49-F238E27FC236}">
                <a16:creationId xmlns:a16="http://schemas.microsoft.com/office/drawing/2014/main" id="{658E25F0-161D-4DD0-AE45-0CD9087089B9}"/>
              </a:ext>
            </a:extLst>
          </p:cNvPr>
          <p:cNvSpPr>
            <a:spLocks noGrp="1"/>
          </p:cNvSpPr>
          <p:nvPr>
            <p:ph type="body" sz="quarter" idx="23"/>
          </p:nvPr>
        </p:nvSpPr>
        <p:spPr>
          <a:xfrm>
            <a:off x="6460830" y="1844591"/>
            <a:ext cx="4064537" cy="829128"/>
          </a:xfrm>
        </p:spPr>
        <p:txBody>
          <a:bodyPr/>
          <a:lstStyle/>
          <a:p>
            <a:r>
              <a:rPr lang="en-US" sz="1400" dirty="0"/>
              <a:t>“This hundred-member team, which shares a common commitment to the truth of God's Word and to historic Christian orthodoxy, is international in scope and includes leaders in many denominations.” </a:t>
            </a:r>
            <a:br>
              <a:rPr lang="en-US" sz="1400" dirty="0"/>
            </a:br>
            <a:r>
              <a:rPr lang="en-US" sz="1400" dirty="0"/>
              <a:t>–ESV Preface</a:t>
            </a:r>
          </a:p>
        </p:txBody>
      </p:sp>
      <p:sp>
        <p:nvSpPr>
          <p:cNvPr id="11" name="Text Placeholder 10">
            <a:extLst>
              <a:ext uri="{FF2B5EF4-FFF2-40B4-BE49-F238E27FC236}">
                <a16:creationId xmlns:a16="http://schemas.microsoft.com/office/drawing/2014/main" id="{329E55D9-BCD9-4106-A416-10D3F6FBFC6A}"/>
              </a:ext>
            </a:extLst>
          </p:cNvPr>
          <p:cNvSpPr>
            <a:spLocks noGrp="1"/>
          </p:cNvSpPr>
          <p:nvPr>
            <p:ph type="body" sz="quarter" idx="22"/>
          </p:nvPr>
        </p:nvSpPr>
        <p:spPr/>
        <p:txBody>
          <a:bodyPr/>
          <a:lstStyle/>
          <a:p>
            <a:pPr algn="ctr"/>
            <a:r>
              <a:rPr lang="en-US" dirty="0"/>
              <a:t>115 translators</a:t>
            </a:r>
          </a:p>
        </p:txBody>
      </p:sp>
      <p:sp>
        <p:nvSpPr>
          <p:cNvPr id="12" name="Text Placeholder 11">
            <a:extLst>
              <a:ext uri="{FF2B5EF4-FFF2-40B4-BE49-F238E27FC236}">
                <a16:creationId xmlns:a16="http://schemas.microsoft.com/office/drawing/2014/main" id="{39AEC6E4-0864-4FAC-BC0A-84C8F7AF9D13}"/>
              </a:ext>
            </a:extLst>
          </p:cNvPr>
          <p:cNvSpPr>
            <a:spLocks noGrp="1"/>
          </p:cNvSpPr>
          <p:nvPr>
            <p:ph type="body" sz="quarter" idx="17"/>
          </p:nvPr>
        </p:nvSpPr>
        <p:spPr/>
        <p:txBody>
          <a:bodyPr/>
          <a:lstStyle/>
          <a:p>
            <a:r>
              <a:rPr lang="en-US" sz="1400" dirty="0"/>
              <a:t>The text of the NIV is entrusted to the Committee on Bible Translation (CBT), a self-governing body of 15 evangelical Bible scholars. No outside group—no publisher or commercial entity—can decide how the NIV is translated.” –thenivbible.com</a:t>
            </a:r>
          </a:p>
        </p:txBody>
      </p:sp>
      <p:sp>
        <p:nvSpPr>
          <p:cNvPr id="13" name="Text Placeholder 12">
            <a:extLst>
              <a:ext uri="{FF2B5EF4-FFF2-40B4-BE49-F238E27FC236}">
                <a16:creationId xmlns:a16="http://schemas.microsoft.com/office/drawing/2014/main" id="{69519898-E453-4CA5-A95A-088E7F767CBF}"/>
              </a:ext>
            </a:extLst>
          </p:cNvPr>
          <p:cNvSpPr>
            <a:spLocks noGrp="1"/>
          </p:cNvSpPr>
          <p:nvPr>
            <p:ph type="body" sz="quarter" idx="16"/>
          </p:nvPr>
        </p:nvSpPr>
        <p:spPr/>
        <p:txBody>
          <a:bodyPr/>
          <a:lstStyle/>
          <a:p>
            <a:pPr algn="ctr"/>
            <a:r>
              <a:rPr lang="en-US" dirty="0"/>
              <a:t>15 translators</a:t>
            </a:r>
          </a:p>
        </p:txBody>
      </p:sp>
      <p:sp>
        <p:nvSpPr>
          <p:cNvPr id="14" name="Title 13">
            <a:extLst>
              <a:ext uri="{FF2B5EF4-FFF2-40B4-BE49-F238E27FC236}">
                <a16:creationId xmlns:a16="http://schemas.microsoft.com/office/drawing/2014/main" id="{65A3B804-3D53-49C0-819F-8D430F468A80}"/>
              </a:ext>
            </a:extLst>
          </p:cNvPr>
          <p:cNvSpPr>
            <a:spLocks noGrp="1"/>
          </p:cNvSpPr>
          <p:nvPr>
            <p:ph type="title"/>
          </p:nvPr>
        </p:nvSpPr>
        <p:spPr/>
        <p:txBody>
          <a:bodyPr/>
          <a:lstStyle/>
          <a:p>
            <a:r>
              <a:rPr lang="en-US" dirty="0"/>
              <a:t>Theological Location</a:t>
            </a:r>
          </a:p>
        </p:txBody>
      </p:sp>
      <p:sp>
        <p:nvSpPr>
          <p:cNvPr id="15" name="Text Placeholder 12">
            <a:extLst>
              <a:ext uri="{FF2B5EF4-FFF2-40B4-BE49-F238E27FC236}">
                <a16:creationId xmlns:a16="http://schemas.microsoft.com/office/drawing/2014/main" id="{43A29121-129B-4A5E-9EC7-8EC328965F03}"/>
              </a:ext>
            </a:extLst>
          </p:cNvPr>
          <p:cNvSpPr txBox="1">
            <a:spLocks/>
          </p:cNvSpPr>
          <p:nvPr/>
        </p:nvSpPr>
        <p:spPr bwMode="auto">
          <a:xfrm>
            <a:off x="551390" y="1844591"/>
            <a:ext cx="1023391" cy="441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lnSpc>
                <a:spcPct val="90000"/>
              </a:lnSpc>
              <a:spcBef>
                <a:spcPts val="1000"/>
              </a:spcBef>
              <a:spcAft>
                <a:spcPct val="0"/>
              </a:spcAft>
              <a:buFont typeface="Arial" panose="020B0604020202020204" pitchFamily="34" charset="0"/>
              <a:buNone/>
              <a:defRPr sz="2585" b="1" kern="1200" baseline="0">
                <a:solidFill>
                  <a:schemeClr val="bg1"/>
                </a:solidFill>
                <a:latin typeface="+mj-lt"/>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2585" b="1"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NIV</a:t>
            </a:r>
          </a:p>
        </p:txBody>
      </p:sp>
      <p:sp>
        <p:nvSpPr>
          <p:cNvPr id="16" name="Text Placeholder 12">
            <a:extLst>
              <a:ext uri="{FF2B5EF4-FFF2-40B4-BE49-F238E27FC236}">
                <a16:creationId xmlns:a16="http://schemas.microsoft.com/office/drawing/2014/main" id="{4F452204-4CE8-4194-93E0-78A7C9581488}"/>
              </a:ext>
            </a:extLst>
          </p:cNvPr>
          <p:cNvSpPr txBox="1">
            <a:spLocks/>
          </p:cNvSpPr>
          <p:nvPr/>
        </p:nvSpPr>
        <p:spPr bwMode="auto">
          <a:xfrm>
            <a:off x="551389" y="3655755"/>
            <a:ext cx="1023391" cy="441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lnSpc>
                <a:spcPct val="90000"/>
              </a:lnSpc>
              <a:spcBef>
                <a:spcPts val="1000"/>
              </a:spcBef>
              <a:spcAft>
                <a:spcPct val="0"/>
              </a:spcAft>
              <a:buFont typeface="Arial" panose="020B0604020202020204" pitchFamily="34" charset="0"/>
              <a:buNone/>
              <a:defRPr sz="2585" b="1" kern="1200" baseline="0">
                <a:solidFill>
                  <a:schemeClr val="bg1"/>
                </a:solidFill>
                <a:latin typeface="+mj-lt"/>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2585" b="1"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CEB</a:t>
            </a:r>
          </a:p>
        </p:txBody>
      </p:sp>
      <p:sp>
        <p:nvSpPr>
          <p:cNvPr id="17" name="Text Placeholder 12">
            <a:extLst>
              <a:ext uri="{FF2B5EF4-FFF2-40B4-BE49-F238E27FC236}">
                <a16:creationId xmlns:a16="http://schemas.microsoft.com/office/drawing/2014/main" id="{4437BA6E-775B-4BF0-BD88-2CB235FCFC02}"/>
              </a:ext>
            </a:extLst>
          </p:cNvPr>
          <p:cNvSpPr txBox="1">
            <a:spLocks/>
          </p:cNvSpPr>
          <p:nvPr/>
        </p:nvSpPr>
        <p:spPr bwMode="auto">
          <a:xfrm>
            <a:off x="10617219" y="1881100"/>
            <a:ext cx="1023391" cy="441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lnSpc>
                <a:spcPct val="90000"/>
              </a:lnSpc>
              <a:spcBef>
                <a:spcPts val="1000"/>
              </a:spcBef>
              <a:spcAft>
                <a:spcPct val="0"/>
              </a:spcAft>
              <a:buFont typeface="Arial" panose="020B0604020202020204" pitchFamily="34" charset="0"/>
              <a:buNone/>
              <a:defRPr sz="2585" b="1" kern="1200" baseline="0">
                <a:solidFill>
                  <a:schemeClr val="bg1"/>
                </a:solidFill>
                <a:latin typeface="+mj-lt"/>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2585" b="1"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ESV</a:t>
            </a:r>
          </a:p>
        </p:txBody>
      </p:sp>
      <p:sp>
        <p:nvSpPr>
          <p:cNvPr id="18" name="Text Placeholder 12">
            <a:extLst>
              <a:ext uri="{FF2B5EF4-FFF2-40B4-BE49-F238E27FC236}">
                <a16:creationId xmlns:a16="http://schemas.microsoft.com/office/drawing/2014/main" id="{A6BB8CB5-F61B-4B2F-B834-D61F16523B6F}"/>
              </a:ext>
            </a:extLst>
          </p:cNvPr>
          <p:cNvSpPr txBox="1">
            <a:spLocks/>
          </p:cNvSpPr>
          <p:nvPr/>
        </p:nvSpPr>
        <p:spPr bwMode="auto">
          <a:xfrm>
            <a:off x="10567790" y="3691108"/>
            <a:ext cx="1023391" cy="441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lnSpc>
                <a:spcPct val="90000"/>
              </a:lnSpc>
              <a:spcBef>
                <a:spcPts val="1000"/>
              </a:spcBef>
              <a:spcAft>
                <a:spcPct val="0"/>
              </a:spcAft>
              <a:buFont typeface="Arial" panose="020B0604020202020204" pitchFamily="34" charset="0"/>
              <a:buNone/>
              <a:defRPr sz="2585" b="1" kern="1200" baseline="0">
                <a:solidFill>
                  <a:schemeClr val="bg1"/>
                </a:solidFill>
                <a:latin typeface="+mj-lt"/>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2585" b="1"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NET</a:t>
            </a:r>
          </a:p>
        </p:txBody>
      </p:sp>
      <p:sp>
        <p:nvSpPr>
          <p:cNvPr id="19" name="Text Placeholder 12">
            <a:extLst>
              <a:ext uri="{FF2B5EF4-FFF2-40B4-BE49-F238E27FC236}">
                <a16:creationId xmlns:a16="http://schemas.microsoft.com/office/drawing/2014/main" id="{FD949292-8264-436A-A117-19D6C0DA1796}"/>
              </a:ext>
            </a:extLst>
          </p:cNvPr>
          <p:cNvSpPr txBox="1">
            <a:spLocks/>
          </p:cNvSpPr>
          <p:nvPr/>
        </p:nvSpPr>
        <p:spPr bwMode="auto">
          <a:xfrm>
            <a:off x="547300" y="5495190"/>
            <a:ext cx="1023391" cy="441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lnSpc>
                <a:spcPct val="90000"/>
              </a:lnSpc>
              <a:spcBef>
                <a:spcPts val="1000"/>
              </a:spcBef>
              <a:spcAft>
                <a:spcPct val="0"/>
              </a:spcAft>
              <a:buFont typeface="Arial" panose="020B0604020202020204" pitchFamily="34" charset="0"/>
              <a:buNone/>
              <a:defRPr sz="2585" b="1" kern="1200" baseline="0">
                <a:solidFill>
                  <a:schemeClr val="bg1"/>
                </a:solidFill>
                <a:latin typeface="+mj-lt"/>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NKJV</a:t>
            </a:r>
            <a:endParaRPr kumimoji="0" lang="en-US" sz="2585" b="1"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endParaRPr>
          </a:p>
        </p:txBody>
      </p:sp>
      <p:sp>
        <p:nvSpPr>
          <p:cNvPr id="20" name="Text Placeholder 12">
            <a:extLst>
              <a:ext uri="{FF2B5EF4-FFF2-40B4-BE49-F238E27FC236}">
                <a16:creationId xmlns:a16="http://schemas.microsoft.com/office/drawing/2014/main" id="{2F28CEAC-92A6-4A22-A819-E85A8369D674}"/>
              </a:ext>
            </a:extLst>
          </p:cNvPr>
          <p:cNvSpPr txBox="1">
            <a:spLocks/>
          </p:cNvSpPr>
          <p:nvPr/>
        </p:nvSpPr>
        <p:spPr bwMode="auto">
          <a:xfrm>
            <a:off x="10567789" y="5495190"/>
            <a:ext cx="1023391" cy="441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lnSpc>
                <a:spcPct val="90000"/>
              </a:lnSpc>
              <a:spcBef>
                <a:spcPts val="1000"/>
              </a:spcBef>
              <a:spcAft>
                <a:spcPct val="0"/>
              </a:spcAft>
              <a:buFont typeface="Arial" panose="020B0604020202020204" pitchFamily="34" charset="0"/>
              <a:buNone/>
              <a:defRPr sz="2585" b="1" kern="1200" baseline="0">
                <a:solidFill>
                  <a:schemeClr val="bg1"/>
                </a:solidFill>
                <a:latin typeface="+mj-lt"/>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2585" b="1"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CSB</a:t>
            </a:r>
          </a:p>
        </p:txBody>
      </p:sp>
      <p:pic>
        <p:nvPicPr>
          <p:cNvPr id="21" name="Graphic 20" descr="Map with pin">
            <a:extLst>
              <a:ext uri="{FF2B5EF4-FFF2-40B4-BE49-F238E27FC236}">
                <a16:creationId xmlns:a16="http://schemas.microsoft.com/office/drawing/2014/main" id="{EA027AEF-07F9-4345-9E8A-A5C5112CFBD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flipH="1" flipV="1">
            <a:off x="1058995" y="155952"/>
            <a:ext cx="970559" cy="1020180"/>
          </a:xfrm>
          <a:prstGeom prst="rect">
            <a:avLst/>
          </a:prstGeom>
        </p:spPr>
      </p:pic>
      <p:sp>
        <p:nvSpPr>
          <p:cNvPr id="24" name="Rectangle 23">
            <a:extLst>
              <a:ext uri="{FF2B5EF4-FFF2-40B4-BE49-F238E27FC236}">
                <a16:creationId xmlns:a16="http://schemas.microsoft.com/office/drawing/2014/main" id="{0AA42D6E-8C5C-43A7-AF7A-179DB01C389F}"/>
              </a:ext>
            </a:extLst>
          </p:cNvPr>
          <p:cNvSpPr/>
          <p:nvPr/>
        </p:nvSpPr>
        <p:spPr>
          <a:xfrm>
            <a:off x="5959476" y="1974850"/>
            <a:ext cx="232294" cy="2667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sp>
        <p:nvSpPr>
          <p:cNvPr id="25" name="Rectangle 24">
            <a:extLst>
              <a:ext uri="{FF2B5EF4-FFF2-40B4-BE49-F238E27FC236}">
                <a16:creationId xmlns:a16="http://schemas.microsoft.com/office/drawing/2014/main" id="{0CAA0ECA-1E43-49C2-A299-8DBB2AEADD5B}"/>
              </a:ext>
            </a:extLst>
          </p:cNvPr>
          <p:cNvSpPr/>
          <p:nvPr/>
        </p:nvSpPr>
        <p:spPr>
          <a:xfrm>
            <a:off x="5963111" y="3743256"/>
            <a:ext cx="221615" cy="2667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sp>
        <p:nvSpPr>
          <p:cNvPr id="26" name="Rectangle 25">
            <a:extLst>
              <a:ext uri="{FF2B5EF4-FFF2-40B4-BE49-F238E27FC236}">
                <a16:creationId xmlns:a16="http://schemas.microsoft.com/office/drawing/2014/main" id="{3E19759C-F1AD-4C2E-B370-321D189C871B}"/>
              </a:ext>
            </a:extLst>
          </p:cNvPr>
          <p:cNvSpPr/>
          <p:nvPr/>
        </p:nvSpPr>
        <p:spPr>
          <a:xfrm>
            <a:off x="5959475" y="5523839"/>
            <a:ext cx="245964" cy="2667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sp>
        <p:nvSpPr>
          <p:cNvPr id="27" name="Rectangle 26">
            <a:extLst>
              <a:ext uri="{FF2B5EF4-FFF2-40B4-BE49-F238E27FC236}">
                <a16:creationId xmlns:a16="http://schemas.microsoft.com/office/drawing/2014/main" id="{A3B95E94-44A3-409D-B6B3-A49AC05221D0}"/>
              </a:ext>
            </a:extLst>
          </p:cNvPr>
          <p:cNvSpPr/>
          <p:nvPr/>
        </p:nvSpPr>
        <p:spPr>
          <a:xfrm rot="5400000">
            <a:off x="8583084" y="2820544"/>
            <a:ext cx="142072" cy="32444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sp>
        <p:nvSpPr>
          <p:cNvPr id="28" name="Rectangle 27">
            <a:extLst>
              <a:ext uri="{FF2B5EF4-FFF2-40B4-BE49-F238E27FC236}">
                <a16:creationId xmlns:a16="http://schemas.microsoft.com/office/drawing/2014/main" id="{5B7F94DB-E53C-4CC0-BBC0-12C772FBA416}"/>
              </a:ext>
            </a:extLst>
          </p:cNvPr>
          <p:cNvSpPr/>
          <p:nvPr/>
        </p:nvSpPr>
        <p:spPr>
          <a:xfrm rot="5400000">
            <a:off x="3434262" y="4602600"/>
            <a:ext cx="173159" cy="32444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33955637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09010FB-21E0-413E-8F5D-6EBCF3C2049C}"/>
              </a:ext>
            </a:extLst>
          </p:cNvPr>
          <p:cNvSpPr>
            <a:spLocks noGrp="1"/>
          </p:cNvSpPr>
          <p:nvPr>
            <p:ph type="body" sz="quarter" idx="17"/>
          </p:nvPr>
        </p:nvSpPr>
        <p:spPr>
          <a:xfrm>
            <a:off x="6523424" y="2056601"/>
            <a:ext cx="3682121" cy="1288850"/>
          </a:xfrm>
        </p:spPr>
        <p:txBody>
          <a:bodyPr/>
          <a:lstStyle/>
          <a:p>
            <a:r>
              <a:rPr lang="en-US" sz="1600" dirty="0"/>
              <a:t>“I commend to you our sister Phoebe, a </a:t>
            </a:r>
            <a:r>
              <a:rPr lang="en-US" sz="1600" u="sng" dirty="0"/>
              <a:t>deacon</a:t>
            </a:r>
            <a:r>
              <a:rPr lang="en-US" sz="1600" dirty="0"/>
              <a:t> of the church in </a:t>
            </a:r>
            <a:r>
              <a:rPr lang="en-US" sz="1600" dirty="0" err="1"/>
              <a:t>Cenchrae</a:t>
            </a:r>
            <a:r>
              <a:rPr lang="en-US" sz="1600" dirty="0"/>
              <a:t>” (NIV).</a:t>
            </a:r>
          </a:p>
        </p:txBody>
      </p:sp>
      <p:sp>
        <p:nvSpPr>
          <p:cNvPr id="5" name="Text Placeholder 4">
            <a:extLst>
              <a:ext uri="{FF2B5EF4-FFF2-40B4-BE49-F238E27FC236}">
                <a16:creationId xmlns:a16="http://schemas.microsoft.com/office/drawing/2014/main" id="{CE20E74B-A7D2-4F24-ACA9-0BCF7B51EFC3}"/>
              </a:ext>
            </a:extLst>
          </p:cNvPr>
          <p:cNvSpPr>
            <a:spLocks noGrp="1"/>
          </p:cNvSpPr>
          <p:nvPr>
            <p:ph type="body" sz="quarter" idx="14"/>
          </p:nvPr>
        </p:nvSpPr>
        <p:spPr>
          <a:xfrm>
            <a:off x="6523423" y="1772928"/>
            <a:ext cx="3517461" cy="272612"/>
          </a:xfrm>
        </p:spPr>
        <p:txBody>
          <a:bodyPr/>
          <a:lstStyle/>
          <a:p>
            <a:r>
              <a:rPr lang="en-US" dirty="0"/>
              <a:t>Romans 16:1</a:t>
            </a:r>
          </a:p>
        </p:txBody>
      </p:sp>
      <p:sp>
        <p:nvSpPr>
          <p:cNvPr id="6" name="Text Placeholder 5">
            <a:extLst>
              <a:ext uri="{FF2B5EF4-FFF2-40B4-BE49-F238E27FC236}">
                <a16:creationId xmlns:a16="http://schemas.microsoft.com/office/drawing/2014/main" id="{FE2FF070-F2CD-41F3-9752-0821781D4D52}"/>
              </a:ext>
            </a:extLst>
          </p:cNvPr>
          <p:cNvSpPr>
            <a:spLocks noGrp="1"/>
          </p:cNvSpPr>
          <p:nvPr>
            <p:ph type="body" sz="quarter" idx="16"/>
          </p:nvPr>
        </p:nvSpPr>
        <p:spPr>
          <a:xfrm>
            <a:off x="2304462" y="2056600"/>
            <a:ext cx="3682121" cy="1736924"/>
          </a:xfrm>
        </p:spPr>
        <p:txBody>
          <a:bodyPr/>
          <a:lstStyle/>
          <a:p>
            <a:r>
              <a:rPr lang="en-US" sz="1600" dirty="0"/>
              <a:t>“I commend to you our sister Phoebe, a </a:t>
            </a:r>
            <a:r>
              <a:rPr lang="en-US" sz="1600" u="sng" dirty="0"/>
              <a:t>servant</a:t>
            </a:r>
            <a:r>
              <a:rPr lang="en-US" sz="1600" dirty="0"/>
              <a:t> of the church at </a:t>
            </a:r>
            <a:r>
              <a:rPr lang="en-US" sz="1600" dirty="0" err="1"/>
              <a:t>Cenchrae</a:t>
            </a:r>
            <a:r>
              <a:rPr lang="en-US" sz="1600" dirty="0"/>
              <a:t>” (ESV),</a:t>
            </a:r>
          </a:p>
          <a:p>
            <a:endParaRPr lang="en-US" sz="1600" dirty="0"/>
          </a:p>
          <a:p>
            <a:endParaRPr lang="en-US" sz="1600" dirty="0"/>
          </a:p>
        </p:txBody>
      </p:sp>
      <p:sp>
        <p:nvSpPr>
          <p:cNvPr id="7" name="Text Placeholder 6">
            <a:extLst>
              <a:ext uri="{FF2B5EF4-FFF2-40B4-BE49-F238E27FC236}">
                <a16:creationId xmlns:a16="http://schemas.microsoft.com/office/drawing/2014/main" id="{EDD7E32A-85F9-4180-A1B5-EFA9DD012738}"/>
              </a:ext>
            </a:extLst>
          </p:cNvPr>
          <p:cNvSpPr>
            <a:spLocks noGrp="1"/>
          </p:cNvSpPr>
          <p:nvPr>
            <p:ph type="body" sz="quarter" idx="13"/>
          </p:nvPr>
        </p:nvSpPr>
        <p:spPr>
          <a:xfrm>
            <a:off x="2314971" y="1772928"/>
            <a:ext cx="3517461" cy="272612"/>
          </a:xfrm>
        </p:spPr>
        <p:txBody>
          <a:bodyPr/>
          <a:lstStyle/>
          <a:p>
            <a:r>
              <a:rPr lang="en-US" dirty="0"/>
              <a:t>Romans 16:1</a:t>
            </a:r>
          </a:p>
        </p:txBody>
      </p:sp>
      <p:sp>
        <p:nvSpPr>
          <p:cNvPr id="8" name="Title 7">
            <a:extLst>
              <a:ext uri="{FF2B5EF4-FFF2-40B4-BE49-F238E27FC236}">
                <a16:creationId xmlns:a16="http://schemas.microsoft.com/office/drawing/2014/main" id="{0325DCEB-D10B-4E50-B042-B1C8434EAD80}"/>
              </a:ext>
            </a:extLst>
          </p:cNvPr>
          <p:cNvSpPr>
            <a:spLocks noGrp="1"/>
          </p:cNvSpPr>
          <p:nvPr>
            <p:ph type="title"/>
          </p:nvPr>
        </p:nvSpPr>
        <p:spPr/>
        <p:txBody>
          <a:bodyPr/>
          <a:lstStyle/>
          <a:p>
            <a:r>
              <a:rPr lang="en-US" dirty="0"/>
              <a:t>Theological Location</a:t>
            </a:r>
          </a:p>
        </p:txBody>
      </p:sp>
      <p:pic>
        <p:nvPicPr>
          <p:cNvPr id="9" name="Graphic 8" descr="Map with pin">
            <a:extLst>
              <a:ext uri="{FF2B5EF4-FFF2-40B4-BE49-F238E27FC236}">
                <a16:creationId xmlns:a16="http://schemas.microsoft.com/office/drawing/2014/main" id="{08E01B3F-72B0-4C92-8A3C-B0302D884E2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9298" y="271283"/>
            <a:ext cx="1141901" cy="1141901"/>
          </a:xfrm>
          <a:prstGeom prst="rect">
            <a:avLst/>
          </a:prstGeom>
        </p:spPr>
      </p:pic>
      <p:sp>
        <p:nvSpPr>
          <p:cNvPr id="10" name="Text Placeholder 3">
            <a:extLst>
              <a:ext uri="{FF2B5EF4-FFF2-40B4-BE49-F238E27FC236}">
                <a16:creationId xmlns:a16="http://schemas.microsoft.com/office/drawing/2014/main" id="{E7C64A55-43FA-4335-BD9A-4FA45541C9D9}"/>
              </a:ext>
            </a:extLst>
          </p:cNvPr>
          <p:cNvSpPr txBox="1">
            <a:spLocks/>
          </p:cNvSpPr>
          <p:nvPr/>
        </p:nvSpPr>
        <p:spPr bwMode="auto">
          <a:xfrm>
            <a:off x="6523424" y="4224562"/>
            <a:ext cx="3682121" cy="240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lnSpc>
                <a:spcPct val="90000"/>
              </a:lnSpc>
              <a:spcBef>
                <a:spcPts val="1000"/>
              </a:spcBef>
              <a:spcAft>
                <a:spcPct val="0"/>
              </a:spcAft>
              <a:buFont typeface="Arial" panose="020B0604020202020204" pitchFamily="34" charset="0"/>
              <a:buNone/>
              <a:defRPr sz="1300" kern="1200" baseline="0">
                <a:solidFill>
                  <a:schemeClr val="bg1"/>
                </a:solidFill>
                <a:latin typeface="+mn-lt"/>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a:rPr>
              <a:t>“Greet Andronicus and </a:t>
            </a:r>
            <a:r>
              <a:rPr kumimoji="0" lang="en-US" sz="1600" b="0" i="0" u="none" strike="noStrike" kern="1200" cap="none" spc="0" normalizeH="0" baseline="0" noProof="0" dirty="0" err="1">
                <a:ln>
                  <a:noFill/>
                </a:ln>
                <a:solidFill>
                  <a:prstClr val="white"/>
                </a:solidFill>
                <a:effectLst/>
                <a:uLnTx/>
                <a:uFillTx/>
                <a:latin typeface="Garamond" panose="02020404030301010803"/>
                <a:ea typeface="+mn-ea"/>
                <a:cs typeface="Arial"/>
              </a:rPr>
              <a:t>Junia</a:t>
            </a: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a:rPr>
              <a:t>, my fellow Jews who have been in prison with me. They are </a:t>
            </a:r>
            <a:r>
              <a:rPr kumimoji="0" lang="en-US" sz="1600" b="0" i="0" u="sng" strike="noStrike" kern="1200" cap="none" spc="0" normalizeH="0" baseline="0" noProof="0" dirty="0">
                <a:ln>
                  <a:noFill/>
                </a:ln>
                <a:solidFill>
                  <a:prstClr val="white"/>
                </a:solidFill>
                <a:effectLst/>
                <a:uLnTx/>
                <a:uFillTx/>
                <a:latin typeface="Garamond" panose="02020404030301010803"/>
                <a:ea typeface="+mn-ea"/>
                <a:cs typeface="Arial"/>
              </a:rPr>
              <a:t>outstanding among the apostles</a:t>
            </a: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a:rPr>
              <a:t>, and they were in Christ before I was” (NIV).</a:t>
            </a:r>
          </a:p>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endPar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endParaRPr>
          </a:p>
        </p:txBody>
      </p:sp>
      <p:sp>
        <p:nvSpPr>
          <p:cNvPr id="11" name="Text Placeholder 4">
            <a:extLst>
              <a:ext uri="{FF2B5EF4-FFF2-40B4-BE49-F238E27FC236}">
                <a16:creationId xmlns:a16="http://schemas.microsoft.com/office/drawing/2014/main" id="{3B257DC5-384A-4F3F-A26D-DC3A6185785C}"/>
              </a:ext>
            </a:extLst>
          </p:cNvPr>
          <p:cNvSpPr txBox="1">
            <a:spLocks/>
          </p:cNvSpPr>
          <p:nvPr/>
        </p:nvSpPr>
        <p:spPr bwMode="auto">
          <a:xfrm>
            <a:off x="6523423" y="3940890"/>
            <a:ext cx="3517461" cy="27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lnSpc>
                <a:spcPct val="90000"/>
              </a:lnSpc>
              <a:spcBef>
                <a:spcPts val="1000"/>
              </a:spcBef>
              <a:spcAft>
                <a:spcPct val="0"/>
              </a:spcAft>
              <a:buFont typeface="Arial" panose="020B0604020202020204" pitchFamily="34" charset="0"/>
              <a:buNone/>
              <a:defRPr sz="1480" b="1" kern="1200" baseline="0">
                <a:solidFill>
                  <a:schemeClr val="bg1"/>
                </a:solidFill>
                <a:latin typeface="+mj-lt"/>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480" b="1"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Romans 16:7</a:t>
            </a:r>
          </a:p>
        </p:txBody>
      </p:sp>
      <p:sp>
        <p:nvSpPr>
          <p:cNvPr id="12" name="Text Placeholder 5">
            <a:extLst>
              <a:ext uri="{FF2B5EF4-FFF2-40B4-BE49-F238E27FC236}">
                <a16:creationId xmlns:a16="http://schemas.microsoft.com/office/drawing/2014/main" id="{680D5A94-EDD2-4C8A-B7B0-A1ED4DE627A8}"/>
              </a:ext>
            </a:extLst>
          </p:cNvPr>
          <p:cNvSpPr txBox="1">
            <a:spLocks/>
          </p:cNvSpPr>
          <p:nvPr/>
        </p:nvSpPr>
        <p:spPr bwMode="auto">
          <a:xfrm>
            <a:off x="2314971" y="4224562"/>
            <a:ext cx="3682121" cy="1736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lnSpc>
                <a:spcPct val="90000"/>
              </a:lnSpc>
              <a:spcBef>
                <a:spcPts val="1000"/>
              </a:spcBef>
              <a:spcAft>
                <a:spcPct val="0"/>
              </a:spcAft>
              <a:buFont typeface="Arial" panose="020B0604020202020204" pitchFamily="34" charset="0"/>
              <a:buNone/>
              <a:defRPr sz="1300" kern="1200" baseline="0">
                <a:solidFill>
                  <a:schemeClr val="bg1"/>
                </a:solidFill>
                <a:latin typeface="+mn-lt"/>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a:rPr>
              <a:t>“Greet Andronicus and </a:t>
            </a:r>
            <a:r>
              <a:rPr kumimoji="0" lang="en-US" sz="1600" b="0" i="0" u="none" strike="noStrike" kern="1200" cap="none" spc="0" normalizeH="0" baseline="0" noProof="0" dirty="0" err="1">
                <a:ln>
                  <a:noFill/>
                </a:ln>
                <a:solidFill>
                  <a:prstClr val="white"/>
                </a:solidFill>
                <a:effectLst/>
                <a:uLnTx/>
                <a:uFillTx/>
                <a:latin typeface="Garamond" panose="02020404030301010803"/>
                <a:ea typeface="+mn-ea"/>
                <a:cs typeface="Arial"/>
              </a:rPr>
              <a:t>Junia</a:t>
            </a: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a:rPr>
              <a:t>, my kinsmen and my fellow prisoners. They are </a:t>
            </a:r>
            <a:r>
              <a:rPr kumimoji="0" lang="en-US" sz="1600" b="0" i="0" u="sng" strike="noStrike" kern="1200" cap="none" spc="0" normalizeH="0" baseline="0" noProof="0" dirty="0">
                <a:ln>
                  <a:noFill/>
                </a:ln>
                <a:solidFill>
                  <a:prstClr val="white"/>
                </a:solidFill>
                <a:effectLst/>
                <a:uLnTx/>
                <a:uFillTx/>
                <a:latin typeface="Garamond" panose="02020404030301010803"/>
                <a:ea typeface="+mn-ea"/>
                <a:cs typeface="Arial"/>
              </a:rPr>
              <a:t>well known to the apostles</a:t>
            </a:r>
            <a:r>
              <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a:rPr>
              <a:t>, and they were in Christ before me” (ESV). </a:t>
            </a:r>
            <a:endParaRPr kumimoji="0" lang="en-US" sz="1600" b="0"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endParaRPr>
          </a:p>
        </p:txBody>
      </p:sp>
      <p:sp>
        <p:nvSpPr>
          <p:cNvPr id="13" name="Text Placeholder 6">
            <a:extLst>
              <a:ext uri="{FF2B5EF4-FFF2-40B4-BE49-F238E27FC236}">
                <a16:creationId xmlns:a16="http://schemas.microsoft.com/office/drawing/2014/main" id="{3DEEB998-6AE1-4770-826F-1E3A825BFF53}"/>
              </a:ext>
            </a:extLst>
          </p:cNvPr>
          <p:cNvSpPr txBox="1">
            <a:spLocks/>
          </p:cNvSpPr>
          <p:nvPr/>
        </p:nvSpPr>
        <p:spPr bwMode="auto">
          <a:xfrm>
            <a:off x="2325480" y="3940890"/>
            <a:ext cx="3517461" cy="27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lnSpc>
                <a:spcPct val="90000"/>
              </a:lnSpc>
              <a:spcBef>
                <a:spcPts val="1000"/>
              </a:spcBef>
              <a:spcAft>
                <a:spcPct val="0"/>
              </a:spcAft>
              <a:buFont typeface="Arial" panose="020B0604020202020204" pitchFamily="34" charset="0"/>
              <a:buNone/>
              <a:defRPr sz="1480" b="1" kern="1200" baseline="0">
                <a:solidFill>
                  <a:schemeClr val="bg1"/>
                </a:solidFill>
                <a:latin typeface="+mj-lt"/>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480" b="1" i="0" u="none" strike="noStrike" kern="1200" cap="none" spc="0" normalizeH="0" baseline="0" noProof="0" dirty="0">
                <a:ln>
                  <a:noFill/>
                </a:ln>
                <a:solidFill>
                  <a:prstClr val="white"/>
                </a:solidFill>
                <a:effectLst/>
                <a:uLnTx/>
                <a:uFillTx/>
                <a:latin typeface="Garamond" panose="02020404030301010803"/>
                <a:ea typeface="+mn-ea"/>
                <a:cs typeface="Arial" panose="020B0604020202020204" pitchFamily="34" charset="0"/>
              </a:rPr>
              <a:t>Romans 16:7</a:t>
            </a:r>
          </a:p>
        </p:txBody>
      </p:sp>
    </p:spTree>
    <p:extLst>
      <p:ext uri="{BB962C8B-B14F-4D97-AF65-F5344CB8AC3E}">
        <p14:creationId xmlns:p14="http://schemas.microsoft.com/office/powerpoint/2010/main" val="41272065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325DCEB-D10B-4E50-B042-B1C8434EAD80}"/>
              </a:ext>
            </a:extLst>
          </p:cNvPr>
          <p:cNvSpPr>
            <a:spLocks noGrp="1"/>
          </p:cNvSpPr>
          <p:nvPr>
            <p:ph type="title"/>
          </p:nvPr>
        </p:nvSpPr>
        <p:spPr/>
        <p:txBody>
          <a:bodyPr/>
          <a:lstStyle/>
          <a:p>
            <a:r>
              <a:rPr lang="en-US" dirty="0"/>
              <a:t>Theological Location</a:t>
            </a:r>
          </a:p>
        </p:txBody>
      </p:sp>
      <p:pic>
        <p:nvPicPr>
          <p:cNvPr id="9" name="Graphic 8" descr="Map with pin">
            <a:extLst>
              <a:ext uri="{FF2B5EF4-FFF2-40B4-BE49-F238E27FC236}">
                <a16:creationId xmlns:a16="http://schemas.microsoft.com/office/drawing/2014/main" id="{08E01B3F-72B0-4C92-8A3C-B0302D884E2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9298" y="271283"/>
            <a:ext cx="1141901" cy="1141901"/>
          </a:xfrm>
          <a:prstGeom prst="rect">
            <a:avLst/>
          </a:prstGeom>
        </p:spPr>
      </p:pic>
      <p:sp>
        <p:nvSpPr>
          <p:cNvPr id="14" name="Text Placeholder 13">
            <a:extLst>
              <a:ext uri="{FF2B5EF4-FFF2-40B4-BE49-F238E27FC236}">
                <a16:creationId xmlns:a16="http://schemas.microsoft.com/office/drawing/2014/main" id="{17410651-1789-1634-1649-FB4F8FFFF3ED}"/>
              </a:ext>
            </a:extLst>
          </p:cNvPr>
          <p:cNvSpPr>
            <a:spLocks noGrp="1"/>
          </p:cNvSpPr>
          <p:nvPr>
            <p:ph type="body" sz="quarter" idx="16"/>
          </p:nvPr>
        </p:nvSpPr>
        <p:spPr>
          <a:xfrm>
            <a:off x="381878" y="2056600"/>
            <a:ext cx="11505322" cy="4720718"/>
          </a:xfrm>
        </p:spPr>
        <p:txBody>
          <a:bodyPr/>
          <a:lstStyle/>
          <a:p>
            <a:r>
              <a:rPr lang="en-US" dirty="0"/>
              <a:t>“The ESV was first published in 2001. It changed about 8% of the RSV, or about 60,000 words. The remaining 92% is the RSV, much of which is simply “the best of the best” of the KJV tradition.</a:t>
            </a:r>
          </a:p>
          <a:p>
            <a:r>
              <a:rPr lang="en-US" dirty="0"/>
              <a:t>The ESV translation committee removed every trace of liberal influence that had caused such criticism from evangelicals when the RSV was first published in 1952. For example, Isaiah 7:14 was changed back to say, “Behold, the virgin shall conceive and bear a son.” Psalm 2:12 once again says, “Kiss the Son,” and Psalm 45:6 is once again a Messianic prediction that says, “Your throne, O God, is forever and ever.” The important theological term “propitiation” has been restored to Romans 3:25, Hebrews 2:17; and 1 John 2:2 and 4:10.” </a:t>
            </a:r>
            <a:r>
              <a:rPr lang="en-US" sz="1100" dirty="0"/>
              <a:t>(Wayne Grudem, “The Advantages of the English Standard Version (ESV) Translation,” </a:t>
            </a:r>
            <a:r>
              <a:rPr lang="en-US" sz="1100" i="1" dirty="0"/>
              <a:t>Wayne Grudem, </a:t>
            </a:r>
            <a:r>
              <a:rPr lang="en-US" sz="1100" dirty="0"/>
              <a:t>2012. https://www.waynegrudem.com/advantages-of-the-esv)</a:t>
            </a:r>
            <a:endParaRPr lang="en-US" dirty="0"/>
          </a:p>
          <a:p>
            <a:endParaRPr lang="en-US" dirty="0"/>
          </a:p>
          <a:p>
            <a:r>
              <a:rPr lang="en-US" sz="1200" dirty="0"/>
              <a:t>“Behold, a </a:t>
            </a:r>
            <a:r>
              <a:rPr lang="en-US" sz="1200" u="sng" dirty="0"/>
              <a:t>young woman </a:t>
            </a:r>
            <a:r>
              <a:rPr lang="en-US" sz="1200" dirty="0"/>
              <a:t>shall conceive and bear a son, and shall call his name Immanuel” (Isa 7:14b, RSV).</a:t>
            </a:r>
          </a:p>
          <a:p>
            <a:r>
              <a:rPr lang="en-US" sz="1200" dirty="0"/>
              <a:t>“Beyond, the </a:t>
            </a:r>
            <a:r>
              <a:rPr lang="en-US" sz="1200" u="sng" dirty="0"/>
              <a:t>virgin</a:t>
            </a:r>
            <a:r>
              <a:rPr lang="en-US" sz="1200" dirty="0"/>
              <a:t> shall conceive and bear a son, and shall call his name Immanuel” (Isa 7:14b, ESV)</a:t>
            </a:r>
          </a:p>
          <a:p>
            <a:endParaRPr lang="en-US" sz="1200" dirty="0"/>
          </a:p>
          <a:p>
            <a:r>
              <a:rPr lang="en-US" sz="1200" dirty="0"/>
              <a:t>“Serve the LORD with fear, with trembling </a:t>
            </a:r>
            <a:r>
              <a:rPr lang="en-US" sz="1200" u="sng" dirty="0"/>
              <a:t>kiss his feet</a:t>
            </a:r>
            <a:r>
              <a:rPr lang="en-US" sz="1200" dirty="0"/>
              <a:t>, lest he be angry, and you perish in the way: for his wrath is quickly kindled. Blessed are all who take refuge in him” (Ps 2:11-12, RSV).</a:t>
            </a:r>
          </a:p>
          <a:p>
            <a:r>
              <a:rPr lang="en-US" sz="1200" dirty="0"/>
              <a:t>“Serve the LORD with fear, and rejoice with trembling. </a:t>
            </a:r>
            <a:r>
              <a:rPr lang="en-US" sz="1200" u="sng" dirty="0"/>
              <a:t>Kiss the son, </a:t>
            </a:r>
            <a:r>
              <a:rPr lang="en-US" sz="1200" dirty="0"/>
              <a:t>lest he be angry, and you perish in the way, for his wrath is quickly kindled. Blessed are all who take refuge in him (Ps 2:11-12, ESV). </a:t>
            </a:r>
          </a:p>
          <a:p>
            <a:endParaRPr lang="en-US" sz="1200" dirty="0"/>
          </a:p>
          <a:p>
            <a:r>
              <a:rPr lang="en-US" sz="1200" dirty="0"/>
              <a:t>“Your divine throne endures for ever and ever. Your royal scepter is a scepter of equity” (Ps 45:6, RSV).</a:t>
            </a:r>
          </a:p>
          <a:p>
            <a:r>
              <a:rPr lang="en-US" sz="1200" dirty="0"/>
              <a:t>“Your </a:t>
            </a:r>
            <a:r>
              <a:rPr lang="en-US" sz="1200" dirty="0" err="1"/>
              <a:t>thron</a:t>
            </a:r>
            <a:r>
              <a:rPr lang="en-US" sz="1200" dirty="0"/>
              <a:t>, O God, is forever and eve. The scepter of you </a:t>
            </a:r>
            <a:r>
              <a:rPr lang="en-US" sz="1200" dirty="0" err="1"/>
              <a:t>rkingdom</a:t>
            </a:r>
            <a:r>
              <a:rPr lang="en-US" sz="1200" dirty="0"/>
              <a:t> is a scepter of uprightness” (Ps 45:6, ESV).</a:t>
            </a:r>
          </a:p>
          <a:p>
            <a:endParaRPr lang="en-US" dirty="0"/>
          </a:p>
          <a:p>
            <a:r>
              <a:rPr lang="en-US" dirty="0"/>
              <a:t>Another big philosophical issue that drove the ESV’s is its complementarian philosophy on gender roles and how that is reflected in their translation of biblical texts.</a:t>
            </a:r>
          </a:p>
        </p:txBody>
      </p:sp>
      <p:sp>
        <p:nvSpPr>
          <p:cNvPr id="15" name="Text Placeholder 14">
            <a:extLst>
              <a:ext uri="{FF2B5EF4-FFF2-40B4-BE49-F238E27FC236}">
                <a16:creationId xmlns:a16="http://schemas.microsoft.com/office/drawing/2014/main" id="{0F94C0E3-14E6-9EEB-C98A-3B189A67F008}"/>
              </a:ext>
            </a:extLst>
          </p:cNvPr>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42259120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79948-A101-CA4C-9C41-3AF72AFBE227}"/>
              </a:ext>
            </a:extLst>
          </p:cNvPr>
          <p:cNvSpPr>
            <a:spLocks noGrp="1"/>
          </p:cNvSpPr>
          <p:nvPr>
            <p:ph type="title"/>
          </p:nvPr>
        </p:nvSpPr>
        <p:spPr>
          <a:xfrm>
            <a:off x="508000" y="563912"/>
            <a:ext cx="11125200" cy="655292"/>
          </a:xfrm>
          <a:solidFill>
            <a:srgbClr val="ED7D31"/>
          </a:solidFill>
        </p:spPr>
        <p:txBody>
          <a:bodyPr/>
          <a:lstStyle/>
          <a:p>
            <a:r>
              <a:rPr lang="en-US" dirty="0"/>
              <a:t>Three Questions</a:t>
            </a:r>
          </a:p>
        </p:txBody>
      </p:sp>
      <p:sp>
        <p:nvSpPr>
          <p:cNvPr id="5" name="Text Placeholder 4">
            <a:extLst>
              <a:ext uri="{FF2B5EF4-FFF2-40B4-BE49-F238E27FC236}">
                <a16:creationId xmlns:a16="http://schemas.microsoft.com/office/drawing/2014/main" id="{D2B5E7B5-84C0-5040-A294-B176186D2119}"/>
              </a:ext>
            </a:extLst>
          </p:cNvPr>
          <p:cNvSpPr>
            <a:spLocks noGrp="1"/>
          </p:cNvSpPr>
          <p:nvPr>
            <p:ph type="body" sz="quarter" idx="10"/>
          </p:nvPr>
        </p:nvSpPr>
        <p:spPr/>
        <p:txBody>
          <a:bodyPr/>
          <a:lstStyle/>
          <a:p>
            <a:r>
              <a:rPr lang="en-US" dirty="0"/>
              <a:t>to ask when evaluating any Bible translation</a:t>
            </a:r>
          </a:p>
        </p:txBody>
      </p:sp>
      <p:pic>
        <p:nvPicPr>
          <p:cNvPr id="4" name="Graphic 3" descr="Books">
            <a:extLst>
              <a:ext uri="{FF2B5EF4-FFF2-40B4-BE49-F238E27FC236}">
                <a16:creationId xmlns:a16="http://schemas.microsoft.com/office/drawing/2014/main" id="{0C2FBB8C-67A2-4FBE-ACC1-B5C0CB081C9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53492" y="4000217"/>
            <a:ext cx="1329865" cy="1329865"/>
          </a:xfrm>
          <a:prstGeom prst="rect">
            <a:avLst/>
          </a:prstGeom>
        </p:spPr>
      </p:pic>
      <p:pic>
        <p:nvPicPr>
          <p:cNvPr id="7" name="Graphic 6" descr="Map with pin">
            <a:extLst>
              <a:ext uri="{FF2B5EF4-FFF2-40B4-BE49-F238E27FC236}">
                <a16:creationId xmlns:a16="http://schemas.microsoft.com/office/drawing/2014/main" id="{3AFA2143-EA4C-42B5-B65F-797ECF688E4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591866" y="3709169"/>
            <a:ext cx="1620913" cy="1620913"/>
          </a:xfrm>
          <a:prstGeom prst="rect">
            <a:avLst/>
          </a:prstGeom>
        </p:spPr>
      </p:pic>
      <p:pic>
        <p:nvPicPr>
          <p:cNvPr id="9" name="Graphic 8" descr="Chat">
            <a:extLst>
              <a:ext uri="{FF2B5EF4-FFF2-40B4-BE49-F238E27FC236}">
                <a16:creationId xmlns:a16="http://schemas.microsoft.com/office/drawing/2014/main" id="{F573BB1E-DB33-489D-9F2A-275E79E7DF7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328597" y="3854692"/>
            <a:ext cx="1620913" cy="1620913"/>
          </a:xfrm>
          <a:prstGeom prst="rect">
            <a:avLst/>
          </a:prstGeom>
        </p:spPr>
      </p:pic>
      <p:sp>
        <p:nvSpPr>
          <p:cNvPr id="10" name="TextBox 9">
            <a:extLst>
              <a:ext uri="{FF2B5EF4-FFF2-40B4-BE49-F238E27FC236}">
                <a16:creationId xmlns:a16="http://schemas.microsoft.com/office/drawing/2014/main" id="{8320B1CE-5735-48BE-ACD3-C868ACD679C5}"/>
              </a:ext>
            </a:extLst>
          </p:cNvPr>
          <p:cNvSpPr txBox="1"/>
          <p:nvPr/>
        </p:nvSpPr>
        <p:spPr>
          <a:xfrm>
            <a:off x="2062351" y="2319174"/>
            <a:ext cx="1512145" cy="1077218"/>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Textual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Basis</a:t>
            </a:r>
          </a:p>
        </p:txBody>
      </p:sp>
      <p:sp>
        <p:nvSpPr>
          <p:cNvPr id="11" name="Rectangle 10">
            <a:extLst>
              <a:ext uri="{FF2B5EF4-FFF2-40B4-BE49-F238E27FC236}">
                <a16:creationId xmlns:a16="http://schemas.microsoft.com/office/drawing/2014/main" id="{CC7BEDD5-BE60-4DF9-A289-A16E3AC808D5}"/>
              </a:ext>
            </a:extLst>
          </p:cNvPr>
          <p:cNvSpPr/>
          <p:nvPr/>
        </p:nvSpPr>
        <p:spPr>
          <a:xfrm>
            <a:off x="5068086" y="2385045"/>
            <a:ext cx="2141933" cy="1077218"/>
          </a:xfrm>
          <a:prstGeom prst="rect">
            <a:avLst/>
          </a:prstGeom>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Translation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Philosophy</a:t>
            </a:r>
          </a:p>
        </p:txBody>
      </p:sp>
      <p:sp>
        <p:nvSpPr>
          <p:cNvPr id="12" name="Rectangle 11">
            <a:extLst>
              <a:ext uri="{FF2B5EF4-FFF2-40B4-BE49-F238E27FC236}">
                <a16:creationId xmlns:a16="http://schemas.microsoft.com/office/drawing/2014/main" id="{59258095-9F93-4C2C-9745-3BFF673E9B10}"/>
              </a:ext>
            </a:extLst>
          </p:cNvPr>
          <p:cNvSpPr/>
          <p:nvPr/>
        </p:nvSpPr>
        <p:spPr>
          <a:xfrm>
            <a:off x="8327553" y="2365340"/>
            <a:ext cx="2247731" cy="1077218"/>
          </a:xfrm>
          <a:prstGeom prst="rect">
            <a:avLst/>
          </a:prstGeom>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Theological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Location</a:t>
            </a:r>
          </a:p>
        </p:txBody>
      </p:sp>
    </p:spTree>
    <p:custDataLst>
      <p:tags r:id="rId1"/>
    </p:custDataLst>
    <p:extLst>
      <p:ext uri="{BB962C8B-B14F-4D97-AF65-F5344CB8AC3E}">
        <p14:creationId xmlns:p14="http://schemas.microsoft.com/office/powerpoint/2010/main" val="1160047784"/>
      </p:ext>
    </p:extLst>
  </p:cSld>
  <p:clrMapOvr>
    <a:masterClrMapping/>
  </p:clrMapOvr>
  <p:transition spd="slow" advClick="0"/>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5766C-02CB-4835-8638-9FFF2BDC3120}"/>
              </a:ext>
            </a:extLst>
          </p:cNvPr>
          <p:cNvSpPr>
            <a:spLocks noGrp="1"/>
          </p:cNvSpPr>
          <p:nvPr>
            <p:ph type="title"/>
          </p:nvPr>
        </p:nvSpPr>
        <p:spPr/>
        <p:txBody>
          <a:bodyPr/>
          <a:lstStyle/>
          <a:p>
            <a:r>
              <a:rPr lang="en-US" dirty="0"/>
              <a:t>Textual Criticism</a:t>
            </a:r>
          </a:p>
        </p:txBody>
      </p:sp>
      <p:sp>
        <p:nvSpPr>
          <p:cNvPr id="3" name="Text Placeholder 2">
            <a:extLst>
              <a:ext uri="{FF2B5EF4-FFF2-40B4-BE49-F238E27FC236}">
                <a16:creationId xmlns:a16="http://schemas.microsoft.com/office/drawing/2014/main" id="{A49CCAD0-23EE-4819-A42E-5F548CFDAB1F}"/>
              </a:ext>
            </a:extLst>
          </p:cNvPr>
          <p:cNvSpPr>
            <a:spLocks noGrp="1"/>
          </p:cNvSpPr>
          <p:nvPr>
            <p:ph type="body" idx="1"/>
          </p:nvPr>
        </p:nvSpPr>
        <p:spPr>
          <a:xfrm>
            <a:off x="755374" y="3589879"/>
            <a:ext cx="10654747" cy="2678186"/>
          </a:xfrm>
        </p:spPr>
        <p:txBody>
          <a:bodyPr>
            <a:normAutofit fontScale="92500"/>
          </a:bodyPr>
          <a:lstStyle/>
          <a:p>
            <a:r>
              <a:rPr lang="en-US" dirty="0"/>
              <a:t>Before we translate to a target language, what are the original words in the source language? </a:t>
            </a:r>
          </a:p>
          <a:p>
            <a:endParaRPr lang="en-US" dirty="0"/>
          </a:p>
          <a:p>
            <a:pPr algn="l"/>
            <a:r>
              <a:rPr lang="en-US" dirty="0"/>
              <a:t>1. What are the oldest, best preserved physical copies of the Bible that we have? (External Evidence)</a:t>
            </a:r>
          </a:p>
          <a:p>
            <a:pPr algn="l"/>
            <a:r>
              <a:rPr lang="en-US" dirty="0"/>
              <a:t>2. Which variant provides the best explanation for the other variants? (Internal Evidence)</a:t>
            </a:r>
          </a:p>
          <a:p>
            <a:pPr algn="l"/>
            <a:r>
              <a:rPr lang="en-US" dirty="0"/>
              <a:t>	a. Shorter reading.</a:t>
            </a:r>
          </a:p>
          <a:p>
            <a:pPr algn="l"/>
            <a:r>
              <a:rPr lang="en-US" dirty="0"/>
              <a:t>	b. More difficult reading.</a:t>
            </a:r>
          </a:p>
        </p:txBody>
      </p:sp>
    </p:spTree>
    <p:extLst>
      <p:ext uri="{BB962C8B-B14F-4D97-AF65-F5344CB8AC3E}">
        <p14:creationId xmlns:p14="http://schemas.microsoft.com/office/powerpoint/2010/main" val="4079770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0B108-BF25-4E93-A85E-2943351384A1}"/>
              </a:ext>
            </a:extLst>
          </p:cNvPr>
          <p:cNvSpPr>
            <a:spLocks noGrp="1"/>
          </p:cNvSpPr>
          <p:nvPr>
            <p:ph type="title"/>
          </p:nvPr>
        </p:nvSpPr>
        <p:spPr/>
        <p:txBody>
          <a:bodyPr/>
          <a:lstStyle/>
          <a:p>
            <a:r>
              <a:rPr lang="en-US" dirty="0"/>
              <a:t>Autographs &amp; Textual Variants</a:t>
            </a:r>
          </a:p>
        </p:txBody>
      </p:sp>
      <p:sp>
        <p:nvSpPr>
          <p:cNvPr id="3" name="Content Placeholder 2">
            <a:extLst>
              <a:ext uri="{FF2B5EF4-FFF2-40B4-BE49-F238E27FC236}">
                <a16:creationId xmlns:a16="http://schemas.microsoft.com/office/drawing/2014/main" id="{76952E4F-0B65-41E6-89EE-FE4339CC951E}"/>
              </a:ext>
            </a:extLst>
          </p:cNvPr>
          <p:cNvSpPr>
            <a:spLocks noGrp="1"/>
          </p:cNvSpPr>
          <p:nvPr>
            <p:ph idx="1"/>
          </p:nvPr>
        </p:nvSpPr>
        <p:spPr/>
        <p:txBody>
          <a:bodyPr/>
          <a:lstStyle/>
          <a:p>
            <a:r>
              <a:rPr lang="en-US" dirty="0"/>
              <a:t>What happened to the autographs?</a:t>
            </a:r>
          </a:p>
          <a:p>
            <a:endParaRPr lang="en-US" dirty="0"/>
          </a:p>
          <a:p>
            <a:r>
              <a:rPr lang="en-US" dirty="0"/>
              <a:t>We have ancient hand-copies that go back pretty far but are still 100 years removed from the originals for the NT, and hundreds of years removed for the OT. </a:t>
            </a:r>
          </a:p>
          <a:p>
            <a:endParaRPr lang="en-US" dirty="0"/>
          </a:p>
          <a:p>
            <a:r>
              <a:rPr lang="en-US" dirty="0"/>
              <a:t>When two or more copies disagree on the exact wording or spelling, it’s called a “textual variant.”</a:t>
            </a:r>
          </a:p>
          <a:p>
            <a:endParaRPr lang="en-US" dirty="0"/>
          </a:p>
          <a:p>
            <a:r>
              <a:rPr lang="en-US" dirty="0"/>
              <a:t>To an oral-tradition culture, variants were less problematic. </a:t>
            </a:r>
          </a:p>
          <a:p>
            <a:pPr marL="36900" indent="0">
              <a:buNone/>
            </a:pPr>
            <a:endParaRPr lang="en-US" dirty="0"/>
          </a:p>
        </p:txBody>
      </p:sp>
      <p:pic>
        <p:nvPicPr>
          <p:cNvPr id="4" name="Picture 3">
            <a:extLst>
              <a:ext uri="{FF2B5EF4-FFF2-40B4-BE49-F238E27FC236}">
                <a16:creationId xmlns:a16="http://schemas.microsoft.com/office/drawing/2014/main" id="{AF8AD928-1455-440F-93FD-EF886B58580E}"/>
              </a:ext>
            </a:extLst>
          </p:cNvPr>
          <p:cNvPicPr>
            <a:picLocks noChangeAspect="1"/>
          </p:cNvPicPr>
          <p:nvPr/>
        </p:nvPicPr>
        <p:blipFill>
          <a:blip r:embed="rId2"/>
          <a:stretch>
            <a:fillRect/>
          </a:stretch>
        </p:blipFill>
        <p:spPr>
          <a:xfrm>
            <a:off x="10813774" y="6150134"/>
            <a:ext cx="1378226" cy="583626"/>
          </a:xfrm>
          <a:prstGeom prst="rect">
            <a:avLst/>
          </a:prstGeom>
        </p:spPr>
      </p:pic>
    </p:spTree>
    <p:extLst>
      <p:ext uri="{BB962C8B-B14F-4D97-AF65-F5344CB8AC3E}">
        <p14:creationId xmlns:p14="http://schemas.microsoft.com/office/powerpoint/2010/main" val="1874367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ltLang="en-US" dirty="0">
                <a:solidFill>
                  <a:schemeClr val="tx1"/>
                </a:solidFill>
                <a:latin typeface="Times New Roman" pitchFamily="18" charset="0"/>
              </a:rPr>
              <a:t>Oral-Culture Attitudes to Writing</a:t>
            </a:r>
          </a:p>
        </p:txBody>
      </p:sp>
      <p:sp>
        <p:nvSpPr>
          <p:cNvPr id="37891" name="Rectangle 3"/>
          <p:cNvSpPr>
            <a:spLocks noGrp="1" noChangeArrowheads="1"/>
          </p:cNvSpPr>
          <p:nvPr>
            <p:ph type="body" idx="1"/>
          </p:nvPr>
        </p:nvSpPr>
        <p:spPr/>
        <p:txBody>
          <a:bodyPr/>
          <a:lstStyle/>
          <a:p>
            <a:pPr eaLnBrk="1" hangingPunct="1">
              <a:buFontTx/>
              <a:buNone/>
            </a:pPr>
            <a:r>
              <a:rPr lang="en-US" altLang="en-US" sz="2800" dirty="0">
                <a:latin typeface="Times New Roman" pitchFamily="18" charset="0"/>
              </a:rPr>
              <a:t>I have much to write you, but I do not want to do so with pen and ink. I hope to see you soon, and we will talk face to face (1 John 13-14).</a:t>
            </a:r>
          </a:p>
          <a:p>
            <a:pPr eaLnBrk="1" hangingPunct="1">
              <a:buFontTx/>
              <a:buNone/>
            </a:pPr>
            <a:endParaRPr lang="en-US" altLang="en-US" dirty="0">
              <a:latin typeface="Times New Roman" pitchFamily="18" charset="0"/>
            </a:endParaRPr>
          </a:p>
          <a:p>
            <a:pPr eaLnBrk="1" hangingPunct="1">
              <a:buFontTx/>
              <a:buNone/>
            </a:pPr>
            <a:r>
              <a:rPr lang="en-US" altLang="en-US" dirty="0">
                <a:latin typeface="Times New Roman" pitchFamily="18" charset="0"/>
              </a:rPr>
              <a:t>(cf. also Acts 15:31; 1 </a:t>
            </a:r>
            <a:r>
              <a:rPr lang="en-US" altLang="en-US" dirty="0" err="1">
                <a:latin typeface="Times New Roman" pitchFamily="18" charset="0"/>
              </a:rPr>
              <a:t>Thess</a:t>
            </a:r>
            <a:r>
              <a:rPr lang="en-US" altLang="en-US" dirty="0">
                <a:latin typeface="Times New Roman" pitchFamily="18" charset="0"/>
              </a:rPr>
              <a:t> 5:27; Col 4:16;  1 Tim 4:13, 15, 16; Rev 1:3; Clement 19:1)</a:t>
            </a:r>
          </a:p>
        </p:txBody>
      </p:sp>
    </p:spTree>
    <p:extLst>
      <p:ext uri="{BB962C8B-B14F-4D97-AF65-F5344CB8AC3E}">
        <p14:creationId xmlns:p14="http://schemas.microsoft.com/office/powerpoint/2010/main" val="2898453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title"/>
          </p:nvPr>
        </p:nvSpPr>
        <p:spPr/>
        <p:txBody>
          <a:bodyPr>
            <a:normAutofit/>
          </a:bodyPr>
          <a:lstStyle/>
          <a:p>
            <a:r>
              <a:rPr lang="en-US" altLang="en-US" dirty="0">
                <a:solidFill>
                  <a:schemeClr val="tx1"/>
                </a:solidFill>
                <a:latin typeface="Times New Roman" pitchFamily="18" charset="0"/>
              </a:rPr>
              <a:t>Oral-Culture Attitudes to Writing</a:t>
            </a:r>
            <a:endParaRPr lang="en-US" dirty="0">
              <a:latin typeface="Times New Roman" charset="0"/>
              <a:ea typeface="ＭＳ Ｐゴシック" charset="0"/>
              <a:cs typeface="ＭＳ Ｐゴシック" charset="0"/>
            </a:endParaRPr>
          </a:p>
        </p:txBody>
      </p:sp>
      <p:sp>
        <p:nvSpPr>
          <p:cNvPr id="4098" name="Rectangle 3"/>
          <p:cNvSpPr>
            <a:spLocks noGrp="1" noChangeArrowheads="1"/>
          </p:cNvSpPr>
          <p:nvPr>
            <p:ph type="body" idx="1"/>
          </p:nvPr>
        </p:nvSpPr>
        <p:spPr>
          <a:xfrm>
            <a:off x="913795" y="1732449"/>
            <a:ext cx="10353762" cy="4847255"/>
          </a:xfrm>
        </p:spPr>
        <p:txBody>
          <a:bodyPr>
            <a:normAutofit fontScale="77500" lnSpcReduction="20000"/>
          </a:bodyPr>
          <a:lstStyle/>
          <a:p>
            <a:pPr marL="0" indent="0" algn="ctr">
              <a:lnSpc>
                <a:spcPct val="150000"/>
              </a:lnSpc>
              <a:buNone/>
            </a:pPr>
            <a:r>
              <a:rPr lang="en-US" sz="2800" dirty="0">
                <a:latin typeface="Times New Roman" charset="0"/>
                <a:ea typeface="ＭＳ Ｐゴシック" charset="0"/>
                <a:cs typeface="ＭＳ Ｐゴシック" charset="0"/>
              </a:rPr>
              <a:t>Porphyry, </a:t>
            </a:r>
            <a:br>
              <a:rPr lang="en-US" sz="2800" dirty="0">
                <a:latin typeface="Times New Roman" charset="0"/>
                <a:ea typeface="ＭＳ Ｐゴシック" charset="0"/>
                <a:cs typeface="ＭＳ Ｐゴシック" charset="0"/>
              </a:rPr>
            </a:br>
            <a:r>
              <a:rPr lang="en-US" sz="2800" dirty="0">
                <a:latin typeface="Times New Roman" charset="0"/>
                <a:ea typeface="ＭＳ Ｐゴシック" charset="0"/>
                <a:cs typeface="ＭＳ Ｐゴシック" charset="0"/>
              </a:rPr>
              <a:t>on the transmission of the Oracles of Apollo </a:t>
            </a:r>
          </a:p>
          <a:p>
            <a:pPr marL="0" indent="0">
              <a:lnSpc>
                <a:spcPct val="150000"/>
              </a:lnSpc>
              <a:buNone/>
            </a:pPr>
            <a:r>
              <a:rPr lang="en-US" sz="2800" dirty="0">
                <a:latin typeface="Times New Roman" charset="0"/>
                <a:ea typeface="ＭＳ Ｐゴシック" charset="0"/>
                <a:cs typeface="ＭＳ Ｐゴシック" charset="0"/>
              </a:rPr>
              <a:t>For I myself call the gods to witness, that I have neither added anything, nor taken away from the meaning of the responses, </a:t>
            </a:r>
            <a:r>
              <a:rPr lang="en-US" sz="2800" u="sng" dirty="0">
                <a:latin typeface="Times New Roman" charset="0"/>
                <a:ea typeface="ＭＳ Ｐゴシック" charset="0"/>
                <a:cs typeface="ＭＳ Ｐゴシック" charset="0"/>
              </a:rPr>
              <a:t>except</a:t>
            </a:r>
            <a:r>
              <a:rPr lang="en-US" sz="2800" dirty="0">
                <a:latin typeface="Times New Roman" charset="0"/>
                <a:ea typeface="ＭＳ Ｐゴシック" charset="0"/>
                <a:cs typeface="ＭＳ Ｐゴシック" charset="0"/>
              </a:rPr>
              <a:t> where I have corrected an erroneous phrase, or made a change for greater clearness, or completed the </a:t>
            </a:r>
            <a:r>
              <a:rPr lang="en-US" sz="2800" dirty="0" err="1">
                <a:latin typeface="Times New Roman" charset="0"/>
                <a:ea typeface="ＭＳ Ｐゴシック" charset="0"/>
                <a:cs typeface="ＭＳ Ｐゴシック" charset="0"/>
              </a:rPr>
              <a:t>metre</a:t>
            </a:r>
            <a:r>
              <a:rPr lang="en-US" sz="2800" dirty="0">
                <a:latin typeface="Times New Roman" charset="0"/>
                <a:ea typeface="ＭＳ Ｐゴシック" charset="0"/>
                <a:cs typeface="ＭＳ Ｐゴシック" charset="0"/>
              </a:rPr>
              <a:t> when defective, or struck out anything that did not conduce to the purpose; </a:t>
            </a:r>
            <a:r>
              <a:rPr lang="en-US" sz="2800" u="sng" dirty="0">
                <a:latin typeface="Times New Roman" charset="0"/>
                <a:ea typeface="ＭＳ Ｐゴシック" charset="0"/>
                <a:cs typeface="ＭＳ Ｐゴシック" charset="0"/>
              </a:rPr>
              <a:t>so that I preserved the sense of what was spoken</a:t>
            </a:r>
            <a:r>
              <a:rPr lang="en-US" sz="2800" dirty="0">
                <a:latin typeface="Times New Roman" charset="0"/>
                <a:ea typeface="ＭＳ Ｐゴシック" charset="0"/>
                <a:cs typeface="ＭＳ Ｐゴシック" charset="0"/>
              </a:rPr>
              <a:t> untouched, guarding against the impiety of such changes, rather than against the avenging justice that follows from the sacrilege.</a:t>
            </a:r>
            <a:r>
              <a:rPr lang="ja-JP" altLang="en-US" sz="2800" dirty="0">
                <a:latin typeface="Arial" charset="0"/>
                <a:ea typeface="ＭＳ Ｐゴシック" charset="0"/>
                <a:cs typeface="ＭＳ Ｐゴシック" charset="0"/>
              </a:rPr>
              <a:t>” </a:t>
            </a:r>
            <a:br>
              <a:rPr lang="en-US" altLang="ja-JP" sz="2800" dirty="0">
                <a:latin typeface="Arial" charset="0"/>
                <a:ea typeface="ＭＳ Ｐゴシック" charset="0"/>
                <a:cs typeface="ＭＳ Ｐゴシック" charset="0"/>
              </a:rPr>
            </a:br>
            <a:endParaRPr lang="en-US" altLang="ja-JP" sz="2800" dirty="0">
              <a:latin typeface="Arial" charset="0"/>
              <a:ea typeface="ＭＳ Ｐゴシック" charset="0"/>
              <a:cs typeface="ＭＳ Ｐゴシック" charset="0"/>
            </a:endParaRPr>
          </a:p>
          <a:p>
            <a:pPr marL="0" indent="0">
              <a:lnSpc>
                <a:spcPct val="90000"/>
              </a:lnSpc>
              <a:buNone/>
            </a:pPr>
            <a:r>
              <a:rPr lang="en-US" sz="2800" dirty="0">
                <a:latin typeface="Times New Roman" charset="0"/>
                <a:ea typeface="ＭＳ Ｐゴシック" charset="0"/>
                <a:cs typeface="ＭＳ Ｐゴシック" charset="0"/>
              </a:rPr>
              <a:t>(via Eusebius, </a:t>
            </a:r>
            <a:r>
              <a:rPr lang="en-US" sz="2800" i="1" dirty="0">
                <a:latin typeface="Times New Roman" charset="0"/>
                <a:ea typeface="ＭＳ Ｐゴシック" charset="0"/>
                <a:cs typeface="ＭＳ Ｐゴシック" charset="0"/>
              </a:rPr>
              <a:t>Preparation for the Gospel, </a:t>
            </a:r>
            <a:r>
              <a:rPr lang="en-US" sz="2800" dirty="0">
                <a:latin typeface="Times New Roman" charset="0"/>
                <a:ea typeface="ＭＳ Ｐゴシック" charset="0"/>
                <a:cs typeface="ＭＳ Ｐゴシック" charset="0"/>
              </a:rPr>
              <a:t>4.7) c.323 C.E.</a:t>
            </a:r>
            <a:endParaRPr lang="en-US" altLang="ja-JP" sz="2800" dirty="0">
              <a:latin typeface="Times New Roman" charset="0"/>
              <a:ea typeface="ＭＳ Ｐゴシック" charset="0"/>
              <a:cs typeface="ＭＳ Ｐゴシック" charset="0"/>
            </a:endParaRPr>
          </a:p>
          <a:p>
            <a:pPr marL="0" indent="0">
              <a:lnSpc>
                <a:spcPct val="90000"/>
              </a:lnSpc>
              <a:buNone/>
            </a:pPr>
            <a:endParaRPr lang="en-US" sz="2800" dirty="0">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1009959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14332-1C2A-4150-957A-3A3532EDC081}"/>
              </a:ext>
            </a:extLst>
          </p:cNvPr>
          <p:cNvSpPr>
            <a:spLocks noGrp="1"/>
          </p:cNvSpPr>
          <p:nvPr>
            <p:ph type="title"/>
          </p:nvPr>
        </p:nvSpPr>
        <p:spPr/>
        <p:txBody>
          <a:bodyPr/>
          <a:lstStyle/>
          <a:p>
            <a:r>
              <a:rPr lang="en-US" dirty="0"/>
              <a:t>Textual Variants</a:t>
            </a:r>
          </a:p>
        </p:txBody>
      </p:sp>
      <p:sp>
        <p:nvSpPr>
          <p:cNvPr id="3" name="Content Placeholder 2">
            <a:extLst>
              <a:ext uri="{FF2B5EF4-FFF2-40B4-BE49-F238E27FC236}">
                <a16:creationId xmlns:a16="http://schemas.microsoft.com/office/drawing/2014/main" id="{DA644964-522A-4A69-A05F-668953273433}"/>
              </a:ext>
            </a:extLst>
          </p:cNvPr>
          <p:cNvSpPr>
            <a:spLocks noGrp="1"/>
          </p:cNvSpPr>
          <p:nvPr>
            <p:ph idx="1"/>
          </p:nvPr>
        </p:nvSpPr>
        <p:spPr>
          <a:xfrm>
            <a:off x="147296" y="1411357"/>
            <a:ext cx="11897407" cy="5350135"/>
          </a:xfrm>
        </p:spPr>
        <p:txBody>
          <a:bodyPr>
            <a:normAutofit/>
          </a:bodyPr>
          <a:lstStyle/>
          <a:p>
            <a:r>
              <a:rPr lang="en-US" dirty="0"/>
              <a:t>Some variants are accidental, some intentional. But we have so many manuscripts that we can catch them by comparing copies.  </a:t>
            </a:r>
          </a:p>
          <a:p>
            <a:endParaRPr lang="en-US" dirty="0"/>
          </a:p>
          <a:p>
            <a:r>
              <a:rPr lang="en-US" dirty="0"/>
              <a:t>According to Kurt and Barbara Aland, </a:t>
            </a:r>
            <a:r>
              <a:rPr lang="en-US" i="1" dirty="0"/>
              <a:t>The Text of the New Testament  </a:t>
            </a:r>
            <a:r>
              <a:rPr lang="en-US" dirty="0"/>
              <a:t>(rev. ed.; Transl. Errol F. Rhodes; Grand Rapids: Eerdmans, 1989), 29-30)</a:t>
            </a:r>
          </a:p>
          <a:p>
            <a:pPr lvl="1"/>
            <a:r>
              <a:rPr lang="en-US" dirty="0"/>
              <a:t>62.9% of the Greek NT is variant-free (7,947 verses; 4,999 words)</a:t>
            </a:r>
          </a:p>
          <a:p>
            <a:pPr lvl="1"/>
            <a:r>
              <a:rPr lang="en-US" dirty="0"/>
              <a:t>Highest Percentage of variant frequency</a:t>
            </a:r>
          </a:p>
          <a:p>
            <a:pPr lvl="2"/>
            <a:r>
              <a:rPr lang="en-US" dirty="0"/>
              <a:t>Mark, 556 variants	(10.3/page)</a:t>
            </a:r>
          </a:p>
          <a:p>
            <a:pPr lvl="2"/>
            <a:r>
              <a:rPr lang="en-US" dirty="0"/>
              <a:t>John  567 variants	(8.5/page)</a:t>
            </a:r>
          </a:p>
          <a:p>
            <a:pPr lvl="2"/>
            <a:r>
              <a:rPr lang="en-US" dirty="0"/>
              <a:t>Luke  637 variants	(6.9/page0</a:t>
            </a:r>
          </a:p>
          <a:p>
            <a:pPr lvl="2"/>
            <a:r>
              <a:rPr lang="en-US" dirty="0"/>
              <a:t>Matthew  567 variants (6.8/page)</a:t>
            </a:r>
          </a:p>
          <a:p>
            <a:pPr lvl="2"/>
            <a:r>
              <a:rPr lang="en-US" dirty="0"/>
              <a:t>2 Peter  39 variants 	(6.5/page)</a:t>
            </a:r>
          </a:p>
          <a:p>
            <a:pPr marL="36900" indent="0">
              <a:buNone/>
            </a:pPr>
            <a:endParaRPr lang="en-US" dirty="0"/>
          </a:p>
        </p:txBody>
      </p:sp>
      <p:pic>
        <p:nvPicPr>
          <p:cNvPr id="6" name="Picture 5">
            <a:extLst>
              <a:ext uri="{FF2B5EF4-FFF2-40B4-BE49-F238E27FC236}">
                <a16:creationId xmlns:a16="http://schemas.microsoft.com/office/drawing/2014/main" id="{A51D5532-C98A-4334-B8AB-E37F44E85BFE}"/>
              </a:ext>
            </a:extLst>
          </p:cNvPr>
          <p:cNvPicPr>
            <a:picLocks noChangeAspect="1"/>
          </p:cNvPicPr>
          <p:nvPr/>
        </p:nvPicPr>
        <p:blipFill>
          <a:blip r:embed="rId2">
            <a:extLst>
              <a:ext uri="{BEBA8EAE-BF5A-486C-A8C5-ECC9F3942E4B}">
                <a14:imgProps xmlns:a14="http://schemas.microsoft.com/office/drawing/2010/main">
                  <a14:imgLayer r:embed="rId3">
                    <a14:imgEffect>
                      <a14:artisticGlowEdges/>
                    </a14:imgEffect>
                  </a14:imgLayer>
                </a14:imgProps>
              </a:ext>
            </a:extLst>
          </a:blip>
          <a:stretch>
            <a:fillRect/>
          </a:stretch>
        </p:blipFill>
        <p:spPr>
          <a:xfrm flipH="1">
            <a:off x="11693156" y="6409944"/>
            <a:ext cx="351548" cy="351548"/>
          </a:xfrm>
          <a:prstGeom prst="ellipse">
            <a:avLst/>
          </a:prstGeom>
          <a:ln w="63500" cap="rnd">
            <a:solidFill>
              <a:srgbClr val="333333"/>
            </a:solidFill>
          </a:ln>
          <a:effectLst>
            <a:outerShdw blurRad="381000" dist="292100" dir="5400000" sx="-80000" sy="-18000" rotWithShape="0">
              <a:srgbClr val="000000">
                <a:alpha val="22000"/>
              </a:srgbClr>
            </a:outerShdw>
            <a:softEdge rad="1054100"/>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907780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BB9F3-AAD6-45D6-B332-80895BA6603D}"/>
              </a:ext>
            </a:extLst>
          </p:cNvPr>
          <p:cNvSpPr>
            <a:spLocks noGrp="1"/>
          </p:cNvSpPr>
          <p:nvPr>
            <p:ph type="title"/>
          </p:nvPr>
        </p:nvSpPr>
        <p:spPr/>
        <p:txBody>
          <a:bodyPr/>
          <a:lstStyle/>
          <a:p>
            <a:r>
              <a:rPr lang="en-US" dirty="0"/>
              <a:t>You’ve Found a Textual Variant, Now What?</a:t>
            </a:r>
          </a:p>
        </p:txBody>
      </p:sp>
      <p:sp>
        <p:nvSpPr>
          <p:cNvPr id="3" name="Content Placeholder 2">
            <a:extLst>
              <a:ext uri="{FF2B5EF4-FFF2-40B4-BE49-F238E27FC236}">
                <a16:creationId xmlns:a16="http://schemas.microsoft.com/office/drawing/2014/main" id="{8B0EF35C-BE01-420A-AAF7-38C5B10AA92E}"/>
              </a:ext>
            </a:extLst>
          </p:cNvPr>
          <p:cNvSpPr>
            <a:spLocks noGrp="1"/>
          </p:cNvSpPr>
          <p:nvPr>
            <p:ph idx="1"/>
          </p:nvPr>
        </p:nvSpPr>
        <p:spPr/>
        <p:txBody>
          <a:bodyPr/>
          <a:lstStyle/>
          <a:p>
            <a:r>
              <a:rPr lang="en-US" dirty="0"/>
              <a:t>Make the best case for the most original reading. </a:t>
            </a:r>
          </a:p>
          <a:p>
            <a:pPr marL="36900" indent="0" algn="ctr">
              <a:buNone/>
            </a:pPr>
            <a:endParaRPr lang="en-US" sz="2800" dirty="0"/>
          </a:p>
          <a:p>
            <a:pPr marL="36900" indent="0" algn="ctr">
              <a:buNone/>
            </a:pPr>
            <a:r>
              <a:rPr lang="en-US" sz="2800" dirty="0"/>
              <a:t>External Evidence + Internal Evidence</a:t>
            </a:r>
          </a:p>
          <a:p>
            <a:endParaRPr lang="en-US" dirty="0">
              <a:effectLst/>
            </a:endParaRPr>
          </a:p>
          <a:p>
            <a:r>
              <a:rPr lang="en-US" dirty="0">
                <a:effectLst/>
              </a:rPr>
              <a:t>External: The reading attested by the highest-quality evidence is probably most original.</a:t>
            </a:r>
          </a:p>
          <a:p>
            <a:endParaRPr lang="en-US" dirty="0">
              <a:effectLst/>
            </a:endParaRPr>
          </a:p>
          <a:p>
            <a:r>
              <a:rPr lang="en-US" dirty="0">
                <a:effectLst/>
              </a:rPr>
              <a:t>Internal: The reading that best explains the other readings is probably the most original. </a:t>
            </a:r>
          </a:p>
          <a:p>
            <a:endParaRPr lang="en-US" dirty="0">
              <a:effectLst/>
            </a:endParaRPr>
          </a:p>
          <a:p>
            <a:pPr marL="36900" indent="0">
              <a:buNone/>
            </a:pPr>
            <a:endParaRPr lang="en-US" sz="2800" dirty="0"/>
          </a:p>
        </p:txBody>
      </p:sp>
    </p:spTree>
    <p:extLst>
      <p:ext uri="{BB962C8B-B14F-4D97-AF65-F5344CB8AC3E}">
        <p14:creationId xmlns:p14="http://schemas.microsoft.com/office/powerpoint/2010/main" val="1236071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78B79-3894-45B3-88E5-40C808A360FD}"/>
              </a:ext>
            </a:extLst>
          </p:cNvPr>
          <p:cNvSpPr>
            <a:spLocks noGrp="1"/>
          </p:cNvSpPr>
          <p:nvPr>
            <p:ph type="title"/>
          </p:nvPr>
        </p:nvSpPr>
        <p:spPr/>
        <p:txBody>
          <a:bodyPr/>
          <a:lstStyle/>
          <a:p>
            <a:r>
              <a:rPr lang="en-US" dirty="0"/>
              <a:t>External Evidence</a:t>
            </a:r>
          </a:p>
        </p:txBody>
      </p:sp>
      <p:sp>
        <p:nvSpPr>
          <p:cNvPr id="3" name="Text Placeholder 2">
            <a:extLst>
              <a:ext uri="{FF2B5EF4-FFF2-40B4-BE49-F238E27FC236}">
                <a16:creationId xmlns:a16="http://schemas.microsoft.com/office/drawing/2014/main" id="{B7263776-8488-46F7-BB20-C872A88E2121}"/>
              </a:ext>
            </a:extLst>
          </p:cNvPr>
          <p:cNvSpPr>
            <a:spLocks noGrp="1"/>
          </p:cNvSpPr>
          <p:nvPr>
            <p:ph type="body" idx="1"/>
          </p:nvPr>
        </p:nvSpPr>
        <p:spPr/>
        <p:txBody>
          <a:bodyPr/>
          <a:lstStyle/>
          <a:p>
            <a:r>
              <a:rPr lang="en-US" dirty="0">
                <a:effectLst/>
              </a:rPr>
              <a:t>The reading attested by the highest-quality evidence is probably most original.</a:t>
            </a:r>
          </a:p>
          <a:p>
            <a:endParaRPr lang="en-US" dirty="0"/>
          </a:p>
        </p:txBody>
      </p:sp>
    </p:spTree>
    <p:extLst>
      <p:ext uri="{BB962C8B-B14F-4D97-AF65-F5344CB8AC3E}">
        <p14:creationId xmlns:p14="http://schemas.microsoft.com/office/powerpoint/2010/main" val="37760860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2A52B-7529-4887-A6E4-95E75A7A8024}"/>
              </a:ext>
            </a:extLst>
          </p:cNvPr>
          <p:cNvSpPr>
            <a:spLocks noGrp="1"/>
          </p:cNvSpPr>
          <p:nvPr>
            <p:ph type="title"/>
          </p:nvPr>
        </p:nvSpPr>
        <p:spPr/>
        <p:txBody>
          <a:bodyPr/>
          <a:lstStyle/>
          <a:p>
            <a:r>
              <a:rPr lang="en-US" dirty="0"/>
              <a:t>External Evidence</a:t>
            </a:r>
          </a:p>
        </p:txBody>
      </p:sp>
      <p:sp>
        <p:nvSpPr>
          <p:cNvPr id="3" name="Content Placeholder 2">
            <a:extLst>
              <a:ext uri="{FF2B5EF4-FFF2-40B4-BE49-F238E27FC236}">
                <a16:creationId xmlns:a16="http://schemas.microsoft.com/office/drawing/2014/main" id="{41EEA449-6924-44A2-B738-C12232B4B3DB}"/>
              </a:ext>
            </a:extLst>
          </p:cNvPr>
          <p:cNvSpPr>
            <a:spLocks noGrp="1"/>
          </p:cNvSpPr>
          <p:nvPr>
            <p:ph idx="1"/>
          </p:nvPr>
        </p:nvSpPr>
        <p:spPr>
          <a:xfrm>
            <a:off x="913795" y="1732449"/>
            <a:ext cx="10353762" cy="4887012"/>
          </a:xfrm>
        </p:spPr>
        <p:txBody>
          <a:bodyPr>
            <a:normAutofit/>
          </a:bodyPr>
          <a:lstStyle/>
          <a:p>
            <a:r>
              <a:rPr lang="en-US" sz="2800" dirty="0"/>
              <a:t>Focuses on the physical nature of the extant manuscripts (</a:t>
            </a:r>
            <a:r>
              <a:rPr lang="en-US" sz="2800" dirty="0" err="1"/>
              <a:t>mss</a:t>
            </a:r>
            <a:r>
              <a:rPr lang="en-US" sz="2800" dirty="0"/>
              <a:t>): </a:t>
            </a:r>
          </a:p>
          <a:p>
            <a:pPr lvl="1"/>
            <a:r>
              <a:rPr lang="en-US" sz="2600" dirty="0"/>
              <a:t>Antiquity (age)</a:t>
            </a:r>
          </a:p>
          <a:p>
            <a:pPr lvl="2"/>
            <a:r>
              <a:rPr lang="en-US" sz="2200" dirty="0"/>
              <a:t>Papyrus &amp; Parchment</a:t>
            </a:r>
          </a:p>
          <a:p>
            <a:pPr lvl="2"/>
            <a:r>
              <a:rPr lang="en-US" sz="2200" dirty="0"/>
              <a:t>Majuscules (upper-case) &amp; Minuscules (lower-case)</a:t>
            </a:r>
          </a:p>
          <a:p>
            <a:pPr lvl="1"/>
            <a:r>
              <a:rPr lang="en-US" sz="2600" dirty="0"/>
              <a:t>Geographical Diversity</a:t>
            </a:r>
          </a:p>
          <a:p>
            <a:pPr lvl="1"/>
            <a:r>
              <a:rPr lang="en-US" sz="2600" dirty="0"/>
              <a:t>Textual Family </a:t>
            </a:r>
          </a:p>
        </p:txBody>
      </p:sp>
    </p:spTree>
    <p:extLst>
      <p:ext uri="{BB962C8B-B14F-4D97-AF65-F5344CB8AC3E}">
        <p14:creationId xmlns:p14="http://schemas.microsoft.com/office/powerpoint/2010/main" val="28798617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D115-E52B-4277-A3BA-2A4AF685A647}"/>
              </a:ext>
            </a:extLst>
          </p:cNvPr>
          <p:cNvSpPr>
            <a:spLocks noGrp="1"/>
          </p:cNvSpPr>
          <p:nvPr>
            <p:ph type="title"/>
          </p:nvPr>
        </p:nvSpPr>
        <p:spPr/>
        <p:txBody>
          <a:bodyPr>
            <a:normAutofit/>
          </a:bodyPr>
          <a:lstStyle/>
          <a:p>
            <a:r>
              <a:rPr lang="en-US" dirty="0"/>
              <a:t>Manuscript Witnesses of the OT</a:t>
            </a:r>
          </a:p>
        </p:txBody>
      </p:sp>
      <p:sp>
        <p:nvSpPr>
          <p:cNvPr id="3" name="Content Placeholder 2">
            <a:extLst>
              <a:ext uri="{FF2B5EF4-FFF2-40B4-BE49-F238E27FC236}">
                <a16:creationId xmlns:a16="http://schemas.microsoft.com/office/drawing/2014/main" id="{21C72900-1276-41EE-9071-29BFFB3C9B40}"/>
              </a:ext>
            </a:extLst>
          </p:cNvPr>
          <p:cNvSpPr>
            <a:spLocks noGrp="1"/>
          </p:cNvSpPr>
          <p:nvPr>
            <p:ph idx="1"/>
          </p:nvPr>
        </p:nvSpPr>
        <p:spPr>
          <a:xfrm>
            <a:off x="2231136" y="2085832"/>
            <a:ext cx="7809339" cy="4162568"/>
          </a:xfrm>
        </p:spPr>
        <p:txBody>
          <a:bodyPr>
            <a:normAutofit/>
          </a:bodyPr>
          <a:lstStyle/>
          <a:p>
            <a:r>
              <a:rPr lang="en-US" dirty="0"/>
              <a:t>Autographs (Hebrew &amp; some Aramaic)</a:t>
            </a:r>
          </a:p>
          <a:p>
            <a:r>
              <a:rPr lang="en-US" dirty="0"/>
              <a:t>Greek Translation: Septuagint (LXX)  [c.300-200 </a:t>
            </a:r>
            <a:r>
              <a:rPr lang="en-US" dirty="0" err="1"/>
              <a:t>bc</a:t>
            </a:r>
            <a:r>
              <a:rPr lang="en-US" dirty="0"/>
              <a:t>]</a:t>
            </a:r>
          </a:p>
          <a:p>
            <a:r>
              <a:rPr lang="en-US" u="sng" dirty="0"/>
              <a:t>Dead Sea Scrolls (DSS) [c. 150 </a:t>
            </a:r>
            <a:r>
              <a:rPr lang="en-US" u="sng" dirty="0" err="1"/>
              <a:t>bc</a:t>
            </a:r>
            <a:r>
              <a:rPr lang="en-US" u="sng" dirty="0"/>
              <a:t> – ad 70]</a:t>
            </a:r>
          </a:p>
          <a:p>
            <a:r>
              <a:rPr lang="en-US" dirty="0"/>
              <a:t>Aramaic Targums [ad 500-1000]</a:t>
            </a:r>
          </a:p>
          <a:p>
            <a:r>
              <a:rPr lang="en-US" u="sng" dirty="0"/>
              <a:t>Aleppo Codex (Aaron ben Moses ben Asher) [c. ad 930]</a:t>
            </a:r>
          </a:p>
          <a:p>
            <a:r>
              <a:rPr lang="en-US" u="sng" dirty="0"/>
              <a:t>Codex Leningradensis [c. ad 1008]</a:t>
            </a:r>
          </a:p>
          <a:p>
            <a:r>
              <a:rPr lang="en-US" dirty="0"/>
              <a:t>Samaritan Pentateuch [ad 1100, though text from may reflect 200-100 </a:t>
            </a:r>
            <a:r>
              <a:rPr lang="en-US" dirty="0" err="1"/>
              <a:t>bc</a:t>
            </a:r>
            <a:r>
              <a:rPr lang="en-US" dirty="0"/>
              <a:t>]</a:t>
            </a:r>
          </a:p>
          <a:p>
            <a:pPr marL="36900" indent="0" algn="ctr">
              <a:buNone/>
            </a:pPr>
            <a:endParaRPr lang="en-US" u="sng" dirty="0"/>
          </a:p>
          <a:p>
            <a:endParaRPr lang="en-US" dirty="0"/>
          </a:p>
          <a:p>
            <a:endParaRPr lang="en-US" dirty="0"/>
          </a:p>
          <a:p>
            <a:pPr marL="0" indent="0">
              <a:buClr>
                <a:schemeClr val="tx1"/>
              </a:buClr>
              <a:buNone/>
            </a:pPr>
            <a:endParaRPr lang="en-US" dirty="0"/>
          </a:p>
        </p:txBody>
      </p:sp>
      <p:sp>
        <p:nvSpPr>
          <p:cNvPr id="4" name="Title 1">
            <a:extLst>
              <a:ext uri="{FF2B5EF4-FFF2-40B4-BE49-F238E27FC236}">
                <a16:creationId xmlns:a16="http://schemas.microsoft.com/office/drawing/2014/main" id="{924F73CA-68E1-4FBD-A6BB-10A4B5EED4CB}"/>
              </a:ext>
            </a:extLst>
          </p:cNvPr>
          <p:cNvSpPr txBox="1">
            <a:spLocks/>
          </p:cNvSpPr>
          <p:nvPr/>
        </p:nvSpPr>
        <p:spPr bwMode="black">
          <a:xfrm>
            <a:off x="2310747" y="5767753"/>
            <a:ext cx="7729728" cy="794795"/>
          </a:xfrm>
          <a:prstGeom prst="rect">
            <a:avLst/>
          </a:prstGeom>
          <a:solidFill>
            <a:srgbClr val="FFFFFF"/>
          </a:solidFill>
          <a:ln w="31750" cap="sq">
            <a:solidFill>
              <a:srgbClr val="404040"/>
            </a:solidFill>
            <a:miter lim="800000"/>
          </a:ln>
        </p:spPr>
        <p:txBody>
          <a:bodyPr vert="horz" lIns="182880" tIns="182880" rIns="182880" bIns="182880" rtlCol="0" anchor="ctr">
            <a:normAutofit lnSpcReduction="10000"/>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marL="36900"/>
            <a:r>
              <a:rPr lang="en-US" sz="1600" dirty="0"/>
              <a:t>Masoretic Text (MT) = Codex Leningradensis, with guidance from the Aleppo Codex &amp; DSS </a:t>
            </a:r>
            <a:endParaRPr lang="en-US" dirty="0"/>
          </a:p>
        </p:txBody>
      </p:sp>
    </p:spTree>
    <p:extLst>
      <p:ext uri="{BB962C8B-B14F-4D97-AF65-F5344CB8AC3E}">
        <p14:creationId xmlns:p14="http://schemas.microsoft.com/office/powerpoint/2010/main" val="27114015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5020D-C18C-490D-8CB4-733EC0F463CA}"/>
              </a:ext>
            </a:extLst>
          </p:cNvPr>
          <p:cNvSpPr>
            <a:spLocks noGrp="1"/>
          </p:cNvSpPr>
          <p:nvPr>
            <p:ph type="title"/>
          </p:nvPr>
        </p:nvSpPr>
        <p:spPr/>
        <p:txBody>
          <a:bodyPr/>
          <a:lstStyle/>
          <a:p>
            <a:r>
              <a:rPr lang="en-US" dirty="0"/>
              <a:t>Modern Hebrew Bible in Print</a:t>
            </a:r>
          </a:p>
        </p:txBody>
      </p:sp>
      <p:sp>
        <p:nvSpPr>
          <p:cNvPr id="3" name="Content Placeholder 2">
            <a:extLst>
              <a:ext uri="{FF2B5EF4-FFF2-40B4-BE49-F238E27FC236}">
                <a16:creationId xmlns:a16="http://schemas.microsoft.com/office/drawing/2014/main" id="{0EEB5FF0-E313-4FD4-94A4-5B1A490863F1}"/>
              </a:ext>
            </a:extLst>
          </p:cNvPr>
          <p:cNvSpPr>
            <a:spLocks noGrp="1"/>
          </p:cNvSpPr>
          <p:nvPr>
            <p:ph idx="1"/>
          </p:nvPr>
        </p:nvSpPr>
        <p:spPr/>
        <p:txBody>
          <a:bodyPr>
            <a:normAutofit lnSpcReduction="10000"/>
          </a:bodyPr>
          <a:lstStyle/>
          <a:p>
            <a:r>
              <a:rPr lang="en-US" dirty="0"/>
              <a:t>Biblia Hebraica </a:t>
            </a:r>
            <a:r>
              <a:rPr lang="en-US" dirty="0" err="1"/>
              <a:t>Stuttgartensia</a:t>
            </a:r>
            <a:r>
              <a:rPr lang="en-US" dirty="0"/>
              <a:t> (BHS)</a:t>
            </a:r>
          </a:p>
          <a:p>
            <a:pPr lvl="1"/>
            <a:r>
              <a:rPr lang="en-US" dirty="0"/>
              <a:t>Based on Codex Leningradensis, it includes Masoretic notes &amp; textual variants suggested by DSS. Published in 1977.</a:t>
            </a:r>
          </a:p>
          <a:p>
            <a:pPr lvl="1"/>
            <a:endParaRPr lang="en-US" dirty="0"/>
          </a:p>
          <a:p>
            <a:r>
              <a:rPr lang="en-US" dirty="0"/>
              <a:t>BHS is the 4</a:t>
            </a:r>
            <a:r>
              <a:rPr lang="en-US" baseline="30000" dirty="0"/>
              <a:t>th</a:t>
            </a:r>
            <a:r>
              <a:rPr lang="en-US" dirty="0"/>
              <a:t> edition of BHK (</a:t>
            </a:r>
            <a:r>
              <a:rPr lang="en-US" i="1" dirty="0"/>
              <a:t>Biblia Hebraica Kittel</a:t>
            </a:r>
            <a:r>
              <a:rPr lang="en-US" dirty="0"/>
              <a:t>, 1906), all based on Codex Leningradensis. </a:t>
            </a:r>
          </a:p>
          <a:p>
            <a:endParaRPr lang="en-US" dirty="0"/>
          </a:p>
          <a:p>
            <a:r>
              <a:rPr lang="en-US" dirty="0"/>
              <a:t>The forthcoming 5</a:t>
            </a:r>
            <a:r>
              <a:rPr lang="en-US" baseline="30000" dirty="0"/>
              <a:t>th</a:t>
            </a:r>
            <a:r>
              <a:rPr lang="en-US" dirty="0"/>
              <a:t> edition will be called BHQ (</a:t>
            </a:r>
            <a:r>
              <a:rPr lang="en-US" i="1" dirty="0"/>
              <a:t>Biblia Hebraica Quinta</a:t>
            </a:r>
            <a:r>
              <a:rPr lang="en-US" dirty="0"/>
              <a:t>).</a:t>
            </a:r>
          </a:p>
          <a:p>
            <a:endParaRPr lang="en-US" dirty="0"/>
          </a:p>
          <a:p>
            <a:r>
              <a:rPr lang="en-US" dirty="0"/>
              <a:t>Modern Bible Translations are based on the BHS</a:t>
            </a:r>
          </a:p>
          <a:p>
            <a:endParaRPr lang="en-US" dirty="0"/>
          </a:p>
        </p:txBody>
      </p:sp>
      <p:pic>
        <p:nvPicPr>
          <p:cNvPr id="4" name="Picture Placeholder 10">
            <a:extLst>
              <a:ext uri="{FF2B5EF4-FFF2-40B4-BE49-F238E27FC236}">
                <a16:creationId xmlns:a16="http://schemas.microsoft.com/office/drawing/2014/main" id="{3D9DFE09-5DD0-41D9-913C-2434B0F5B67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352" b="1352"/>
          <a:stretch>
            <a:fillRect/>
          </a:stretch>
        </p:blipFill>
        <p:spPr>
          <a:xfrm>
            <a:off x="8660831" y="3454065"/>
            <a:ext cx="2464369" cy="2761341"/>
          </a:xfrm>
          <a:prstGeom prst="rect">
            <a:avLst/>
          </a:prstGeom>
        </p:spPr>
      </p:pic>
    </p:spTree>
    <p:extLst>
      <p:ext uri="{BB962C8B-B14F-4D97-AF65-F5344CB8AC3E}">
        <p14:creationId xmlns:p14="http://schemas.microsoft.com/office/powerpoint/2010/main" val="41081883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19BA0-F244-43E3-909C-007DC7948A94}"/>
              </a:ext>
            </a:extLst>
          </p:cNvPr>
          <p:cNvSpPr>
            <a:spLocks noGrp="1"/>
          </p:cNvSpPr>
          <p:nvPr>
            <p:ph type="title"/>
          </p:nvPr>
        </p:nvSpPr>
        <p:spPr>
          <a:xfrm>
            <a:off x="913795" y="231913"/>
            <a:ext cx="10353762" cy="970450"/>
          </a:xfrm>
        </p:spPr>
        <p:txBody>
          <a:bodyPr>
            <a:normAutofit fontScale="90000"/>
          </a:bodyPr>
          <a:lstStyle/>
          <a:p>
            <a:r>
              <a:rPr lang="en-US" dirty="0"/>
              <a:t>Dead Sea Scrolls – Genesis Fragments</a:t>
            </a:r>
            <a:br>
              <a:rPr lang="en-US" dirty="0"/>
            </a:br>
            <a:r>
              <a:rPr lang="en-US" dirty="0"/>
              <a:t>1Q1, 1Q24, 1Q29</a:t>
            </a:r>
          </a:p>
        </p:txBody>
      </p:sp>
      <p:pic>
        <p:nvPicPr>
          <p:cNvPr id="4" name="Content Placeholder 3">
            <a:extLst>
              <a:ext uri="{FF2B5EF4-FFF2-40B4-BE49-F238E27FC236}">
                <a16:creationId xmlns:a16="http://schemas.microsoft.com/office/drawing/2014/main" id="{407BBCCF-053D-4A75-9C18-83AF9FA38CF8}"/>
              </a:ext>
            </a:extLst>
          </p:cNvPr>
          <p:cNvPicPr>
            <a:picLocks noGrp="1" noChangeAspect="1"/>
          </p:cNvPicPr>
          <p:nvPr>
            <p:ph idx="1"/>
          </p:nvPr>
        </p:nvPicPr>
        <p:blipFill>
          <a:blip r:embed="rId2"/>
          <a:stretch>
            <a:fillRect/>
          </a:stretch>
        </p:blipFill>
        <p:spPr>
          <a:xfrm>
            <a:off x="2560935" y="1394883"/>
            <a:ext cx="7059482" cy="5463117"/>
          </a:xfrm>
          <a:prstGeom prst="rect">
            <a:avLst/>
          </a:prstGeom>
        </p:spPr>
      </p:pic>
      <p:sp>
        <p:nvSpPr>
          <p:cNvPr id="5" name="Rectangle 4">
            <a:extLst>
              <a:ext uri="{FF2B5EF4-FFF2-40B4-BE49-F238E27FC236}">
                <a16:creationId xmlns:a16="http://schemas.microsoft.com/office/drawing/2014/main" id="{81C9D8BF-E2E0-43E0-A680-8748DB546405}"/>
              </a:ext>
            </a:extLst>
          </p:cNvPr>
          <p:cNvSpPr/>
          <p:nvPr/>
        </p:nvSpPr>
        <p:spPr>
          <a:xfrm>
            <a:off x="10387885" y="5103674"/>
            <a:ext cx="1804115" cy="1754326"/>
          </a:xfrm>
          <a:prstGeom prst="rect">
            <a:avLst/>
          </a:prstGeom>
        </p:spPr>
        <p:txBody>
          <a:bodyPr wrap="square">
            <a:spAutoFit/>
          </a:bodyPr>
          <a:lstStyle/>
          <a:p>
            <a:r>
              <a:rPr lang="en-US" dirty="0"/>
              <a:t>The Digital Dead Sea Scrolls http://dss.collections.imj.org.il/isaiah</a:t>
            </a:r>
          </a:p>
        </p:txBody>
      </p:sp>
      <p:pic>
        <p:nvPicPr>
          <p:cNvPr id="6" name="Picture 5">
            <a:extLst>
              <a:ext uri="{FF2B5EF4-FFF2-40B4-BE49-F238E27FC236}">
                <a16:creationId xmlns:a16="http://schemas.microsoft.com/office/drawing/2014/main" id="{DDDBDD39-F24D-46FB-A738-55854EDCBC17}"/>
              </a:ext>
            </a:extLst>
          </p:cNvPr>
          <p:cNvPicPr>
            <a:picLocks noChangeAspect="1"/>
          </p:cNvPicPr>
          <p:nvPr/>
        </p:nvPicPr>
        <p:blipFill>
          <a:blip r:embed="rId3"/>
          <a:stretch>
            <a:fillRect/>
          </a:stretch>
        </p:blipFill>
        <p:spPr>
          <a:xfrm>
            <a:off x="0" y="0"/>
            <a:ext cx="10377237" cy="6858000"/>
          </a:xfrm>
          <a:prstGeom prst="rect">
            <a:avLst/>
          </a:prstGeom>
        </p:spPr>
      </p:pic>
    </p:spTree>
    <p:extLst>
      <p:ext uri="{BB962C8B-B14F-4D97-AF65-F5344CB8AC3E}">
        <p14:creationId xmlns:p14="http://schemas.microsoft.com/office/powerpoint/2010/main" val="25622344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932F4-814F-4FB9-A730-54B8124D84F5}"/>
              </a:ext>
            </a:extLst>
          </p:cNvPr>
          <p:cNvSpPr>
            <a:spLocks noGrp="1"/>
          </p:cNvSpPr>
          <p:nvPr>
            <p:ph type="title"/>
          </p:nvPr>
        </p:nvSpPr>
        <p:spPr>
          <a:xfrm>
            <a:off x="913795" y="609599"/>
            <a:ext cx="4209259" cy="4181061"/>
          </a:xfrm>
        </p:spPr>
        <p:txBody>
          <a:bodyPr/>
          <a:lstStyle/>
          <a:p>
            <a:r>
              <a:rPr lang="en-US" dirty="0"/>
              <a:t>Codex </a:t>
            </a:r>
            <a:r>
              <a:rPr lang="en-US" dirty="0" err="1"/>
              <a:t>Leningradensis</a:t>
            </a:r>
            <a:endParaRPr lang="en-US" dirty="0"/>
          </a:p>
        </p:txBody>
      </p:sp>
      <p:pic>
        <p:nvPicPr>
          <p:cNvPr id="4" name="Content Placeholder 3">
            <a:extLst>
              <a:ext uri="{FF2B5EF4-FFF2-40B4-BE49-F238E27FC236}">
                <a16:creationId xmlns:a16="http://schemas.microsoft.com/office/drawing/2014/main" id="{A06F735E-92EE-4152-9525-9553BA337E00}"/>
              </a:ext>
            </a:extLst>
          </p:cNvPr>
          <p:cNvPicPr>
            <a:picLocks noGrp="1" noChangeAspect="1"/>
          </p:cNvPicPr>
          <p:nvPr>
            <p:ph idx="1"/>
          </p:nvPr>
        </p:nvPicPr>
        <p:blipFill>
          <a:blip r:embed="rId2"/>
          <a:stretch>
            <a:fillRect/>
          </a:stretch>
        </p:blipFill>
        <p:spPr>
          <a:xfrm>
            <a:off x="5123054" y="277463"/>
            <a:ext cx="6144503" cy="6303073"/>
          </a:xfrm>
          <a:prstGeom prst="rect">
            <a:avLst/>
          </a:prstGeom>
        </p:spPr>
      </p:pic>
    </p:spTree>
    <p:extLst>
      <p:ext uri="{BB962C8B-B14F-4D97-AF65-F5344CB8AC3E}">
        <p14:creationId xmlns:p14="http://schemas.microsoft.com/office/powerpoint/2010/main" val="7881783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7F4A7-A410-46E1-91FA-182A3B79D428}"/>
              </a:ext>
            </a:extLst>
          </p:cNvPr>
          <p:cNvSpPr>
            <a:spLocks noGrp="1"/>
          </p:cNvSpPr>
          <p:nvPr>
            <p:ph type="title"/>
          </p:nvPr>
        </p:nvSpPr>
        <p:spPr/>
        <p:txBody>
          <a:bodyPr/>
          <a:lstStyle/>
          <a:p>
            <a:r>
              <a:rPr lang="en-US" dirty="0"/>
              <a:t>Manuscript Witnesses of the NT</a:t>
            </a:r>
          </a:p>
        </p:txBody>
      </p:sp>
      <p:sp>
        <p:nvSpPr>
          <p:cNvPr id="3" name="Content Placeholder 2">
            <a:extLst>
              <a:ext uri="{FF2B5EF4-FFF2-40B4-BE49-F238E27FC236}">
                <a16:creationId xmlns:a16="http://schemas.microsoft.com/office/drawing/2014/main" id="{384C02AC-78B9-403C-A0E2-C5BB65A55B53}"/>
              </a:ext>
            </a:extLst>
          </p:cNvPr>
          <p:cNvSpPr>
            <a:spLocks noGrp="1"/>
          </p:cNvSpPr>
          <p:nvPr>
            <p:ph idx="1"/>
          </p:nvPr>
        </p:nvSpPr>
        <p:spPr>
          <a:xfrm>
            <a:off x="196771" y="1818167"/>
            <a:ext cx="11787809" cy="5039833"/>
          </a:xfrm>
        </p:spPr>
        <p:txBody>
          <a:bodyPr>
            <a:normAutofit lnSpcReduction="10000"/>
          </a:bodyPr>
          <a:lstStyle/>
          <a:p>
            <a:pPr>
              <a:lnSpc>
                <a:spcPct val="150000"/>
              </a:lnSpc>
            </a:pPr>
            <a:r>
              <a:rPr lang="en-US" sz="2400" dirty="0"/>
              <a:t>Autographs (c.AD 50-100) – in Greek</a:t>
            </a:r>
          </a:p>
          <a:p>
            <a:pPr>
              <a:lnSpc>
                <a:spcPct val="150000"/>
              </a:lnSpc>
            </a:pPr>
            <a:r>
              <a:rPr lang="en-US" sz="2400" dirty="0"/>
              <a:t>Latin Vulgate (c. AD 280) –translated into Latin</a:t>
            </a:r>
          </a:p>
          <a:p>
            <a:pPr>
              <a:lnSpc>
                <a:spcPct val="150000"/>
              </a:lnSpc>
            </a:pPr>
            <a:r>
              <a:rPr lang="en-US" sz="2400" dirty="0"/>
              <a:t>Desiderius Erasmus GNT, published 1516, aka </a:t>
            </a:r>
            <a:r>
              <a:rPr lang="en-US" sz="2400" i="1" dirty="0" err="1"/>
              <a:t>Textus</a:t>
            </a:r>
            <a:r>
              <a:rPr lang="en-US" sz="2400" i="1" dirty="0"/>
              <a:t> Receptus</a:t>
            </a:r>
            <a:r>
              <a:rPr lang="en-US" sz="2400" dirty="0"/>
              <a:t> (TR)</a:t>
            </a:r>
          </a:p>
          <a:p>
            <a:pPr lvl="1">
              <a:lnSpc>
                <a:spcPct val="150000"/>
              </a:lnSpc>
            </a:pPr>
            <a:r>
              <a:rPr lang="en-US" sz="2200" dirty="0"/>
              <a:t>7 codices, dating from 11</a:t>
            </a:r>
            <a:r>
              <a:rPr lang="en-US" sz="2200" baseline="30000" dirty="0"/>
              <a:t>th</a:t>
            </a:r>
            <a:r>
              <a:rPr lang="en-US" sz="2200" dirty="0"/>
              <a:t>-15</a:t>
            </a:r>
            <a:r>
              <a:rPr lang="en-US" sz="2200" baseline="30000" dirty="0"/>
              <a:t>th</a:t>
            </a:r>
            <a:r>
              <a:rPr lang="en-US" sz="2200" dirty="0"/>
              <a:t> century (most from 12</a:t>
            </a:r>
            <a:r>
              <a:rPr lang="en-US" sz="2200" baseline="30000" dirty="0"/>
              <a:t>th</a:t>
            </a:r>
            <a:r>
              <a:rPr lang="en-US" sz="2200" dirty="0"/>
              <a:t> c.)</a:t>
            </a:r>
          </a:p>
          <a:p>
            <a:pPr lvl="1">
              <a:lnSpc>
                <a:spcPct val="150000"/>
              </a:lnSpc>
            </a:pPr>
            <a:r>
              <a:rPr lang="en-US" sz="2200" dirty="0"/>
              <a:t>1611 KJV used Erasmus’ </a:t>
            </a:r>
            <a:r>
              <a:rPr lang="en-US" sz="2200" i="1" dirty="0"/>
              <a:t>Textus Receptus </a:t>
            </a:r>
            <a:r>
              <a:rPr lang="en-US" sz="2200" dirty="0"/>
              <a:t>as the basis of its translation. </a:t>
            </a:r>
          </a:p>
          <a:p>
            <a:pPr>
              <a:lnSpc>
                <a:spcPct val="150000"/>
              </a:lnSpc>
            </a:pPr>
            <a:r>
              <a:rPr lang="en-US" sz="2400" dirty="0"/>
              <a:t>1700s onwards, thousands of GNT manuscripts were found</a:t>
            </a:r>
          </a:p>
          <a:p>
            <a:pPr lvl="1">
              <a:lnSpc>
                <a:spcPct val="150000"/>
              </a:lnSpc>
            </a:pPr>
            <a:r>
              <a:rPr lang="en-US" sz="2200" dirty="0"/>
              <a:t>Everyone else uses the </a:t>
            </a:r>
            <a:r>
              <a:rPr lang="en-US" sz="2200" i="1" dirty="0"/>
              <a:t>eclectic text </a:t>
            </a:r>
            <a:r>
              <a:rPr lang="en-US" sz="2200" dirty="0"/>
              <a:t>which is the GNT based on evaluating these thousands of Biblical manuscripts. </a:t>
            </a:r>
          </a:p>
          <a:p>
            <a:pPr marL="36900" indent="0">
              <a:lnSpc>
                <a:spcPct val="150000"/>
              </a:lnSpc>
              <a:buNone/>
            </a:pPr>
            <a:endParaRPr lang="en-US" sz="2200" dirty="0"/>
          </a:p>
          <a:p>
            <a:endParaRPr lang="en-US" sz="2400" dirty="0"/>
          </a:p>
          <a:p>
            <a:endParaRPr lang="en-US" sz="2400" u="sng" dirty="0"/>
          </a:p>
        </p:txBody>
      </p:sp>
    </p:spTree>
    <p:extLst>
      <p:ext uri="{BB962C8B-B14F-4D97-AF65-F5344CB8AC3E}">
        <p14:creationId xmlns:p14="http://schemas.microsoft.com/office/powerpoint/2010/main" val="2219869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7F4A7-A410-46E1-91FA-182A3B79D428}"/>
              </a:ext>
            </a:extLst>
          </p:cNvPr>
          <p:cNvSpPr>
            <a:spLocks noGrp="1"/>
          </p:cNvSpPr>
          <p:nvPr>
            <p:ph type="title"/>
          </p:nvPr>
        </p:nvSpPr>
        <p:spPr/>
        <p:txBody>
          <a:bodyPr/>
          <a:lstStyle/>
          <a:p>
            <a:r>
              <a:rPr lang="en-US" dirty="0"/>
              <a:t>Manuscript Witnesses of the NT</a:t>
            </a:r>
          </a:p>
        </p:txBody>
      </p:sp>
      <p:sp>
        <p:nvSpPr>
          <p:cNvPr id="3" name="Content Placeholder 2">
            <a:extLst>
              <a:ext uri="{FF2B5EF4-FFF2-40B4-BE49-F238E27FC236}">
                <a16:creationId xmlns:a16="http://schemas.microsoft.com/office/drawing/2014/main" id="{384C02AC-78B9-403C-A0E2-C5BB65A55B53}"/>
              </a:ext>
            </a:extLst>
          </p:cNvPr>
          <p:cNvSpPr>
            <a:spLocks noGrp="1"/>
          </p:cNvSpPr>
          <p:nvPr>
            <p:ph idx="1"/>
          </p:nvPr>
        </p:nvSpPr>
        <p:spPr>
          <a:xfrm>
            <a:off x="196771" y="1818167"/>
            <a:ext cx="11787809" cy="5039833"/>
          </a:xfrm>
        </p:spPr>
        <p:txBody>
          <a:bodyPr>
            <a:normAutofit/>
          </a:bodyPr>
          <a:lstStyle/>
          <a:p>
            <a:pPr>
              <a:lnSpc>
                <a:spcPct val="150000"/>
              </a:lnSpc>
            </a:pPr>
            <a:r>
              <a:rPr lang="en-US" sz="2400" dirty="0"/>
              <a:t>Autographs (c.AD 50-100) – in Greek</a:t>
            </a:r>
          </a:p>
          <a:p>
            <a:pPr>
              <a:lnSpc>
                <a:spcPct val="150000"/>
              </a:lnSpc>
            </a:pPr>
            <a:r>
              <a:rPr lang="en-US" sz="2400" dirty="0"/>
              <a:t>Latin Vulgate (c. AD 280) –translated into Latin</a:t>
            </a:r>
          </a:p>
          <a:p>
            <a:pPr>
              <a:lnSpc>
                <a:spcPct val="150000"/>
              </a:lnSpc>
            </a:pPr>
            <a:r>
              <a:rPr lang="en-US" sz="2400" dirty="0"/>
              <a:t>Desiderius Erasmus GNT, published 1516, aka </a:t>
            </a:r>
            <a:r>
              <a:rPr lang="en-US" sz="2400" dirty="0" err="1"/>
              <a:t>Textus</a:t>
            </a:r>
            <a:r>
              <a:rPr lang="en-US" sz="2400" dirty="0"/>
              <a:t> Receptus (TR)</a:t>
            </a:r>
          </a:p>
          <a:p>
            <a:pPr lvl="1">
              <a:lnSpc>
                <a:spcPct val="150000"/>
              </a:lnSpc>
            </a:pPr>
            <a:r>
              <a:rPr lang="en-US" sz="2200" dirty="0"/>
              <a:t>7 codices, dating from 11</a:t>
            </a:r>
            <a:r>
              <a:rPr lang="en-US" sz="2200" baseline="30000" dirty="0"/>
              <a:t>th</a:t>
            </a:r>
            <a:r>
              <a:rPr lang="en-US" sz="2200" dirty="0"/>
              <a:t>-15</a:t>
            </a:r>
            <a:r>
              <a:rPr lang="en-US" sz="2200" baseline="30000" dirty="0"/>
              <a:t>th</a:t>
            </a:r>
            <a:r>
              <a:rPr lang="en-US" sz="2200" dirty="0"/>
              <a:t> century (most from 12</a:t>
            </a:r>
            <a:r>
              <a:rPr lang="en-US" sz="2200" baseline="30000" dirty="0"/>
              <a:t>th</a:t>
            </a:r>
            <a:r>
              <a:rPr lang="en-US" sz="2200" dirty="0"/>
              <a:t> c.)</a:t>
            </a:r>
          </a:p>
          <a:p>
            <a:pPr>
              <a:lnSpc>
                <a:spcPct val="150000"/>
              </a:lnSpc>
            </a:pPr>
            <a:r>
              <a:rPr lang="en-US" sz="2400" dirty="0"/>
              <a:t>1700s onwards, thousands of GNT manuscripts were found</a:t>
            </a:r>
          </a:p>
          <a:p>
            <a:pPr lvl="1">
              <a:lnSpc>
                <a:spcPct val="150000"/>
              </a:lnSpc>
            </a:pPr>
            <a:r>
              <a:rPr lang="en-US" sz="2200" dirty="0"/>
              <a:t>1895, Adolf </a:t>
            </a:r>
            <a:r>
              <a:rPr lang="en-US" sz="2200" dirty="0" err="1"/>
              <a:t>Deissmann’s</a:t>
            </a:r>
            <a:r>
              <a:rPr lang="en-US" sz="2200" dirty="0"/>
              <a:t> </a:t>
            </a:r>
            <a:r>
              <a:rPr lang="en-US" sz="2200" i="1" dirty="0"/>
              <a:t>Bible Study </a:t>
            </a:r>
            <a:r>
              <a:rPr lang="en-US" sz="2200" dirty="0"/>
              <a:t>(1895) established “Holy Ghost Greek” was just “Koine (common) Greek”</a:t>
            </a:r>
          </a:p>
          <a:p>
            <a:pPr marL="36900" indent="0">
              <a:lnSpc>
                <a:spcPct val="150000"/>
              </a:lnSpc>
              <a:buNone/>
            </a:pPr>
            <a:endParaRPr lang="en-US" sz="2200" dirty="0"/>
          </a:p>
          <a:p>
            <a:endParaRPr lang="en-US" sz="2400" dirty="0"/>
          </a:p>
          <a:p>
            <a:endParaRPr lang="en-US" sz="2400" u="sng" dirty="0"/>
          </a:p>
        </p:txBody>
      </p:sp>
    </p:spTree>
    <p:extLst>
      <p:ext uri="{BB962C8B-B14F-4D97-AF65-F5344CB8AC3E}">
        <p14:creationId xmlns:p14="http://schemas.microsoft.com/office/powerpoint/2010/main" val="3303938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7F4A7-A410-46E1-91FA-182A3B79D428}"/>
              </a:ext>
            </a:extLst>
          </p:cNvPr>
          <p:cNvSpPr>
            <a:spLocks noGrp="1"/>
          </p:cNvSpPr>
          <p:nvPr>
            <p:ph type="title"/>
          </p:nvPr>
        </p:nvSpPr>
        <p:spPr>
          <a:xfrm>
            <a:off x="913795" y="609600"/>
            <a:ext cx="10353762" cy="970450"/>
          </a:xfrm>
        </p:spPr>
        <p:txBody>
          <a:bodyPr/>
          <a:lstStyle/>
          <a:p>
            <a:r>
              <a:rPr lang="en-US" dirty="0"/>
              <a:t>Modern Greek New Testament (GNT) in Print</a:t>
            </a:r>
          </a:p>
        </p:txBody>
      </p:sp>
      <p:sp>
        <p:nvSpPr>
          <p:cNvPr id="3" name="Content Placeholder 2">
            <a:extLst>
              <a:ext uri="{FF2B5EF4-FFF2-40B4-BE49-F238E27FC236}">
                <a16:creationId xmlns:a16="http://schemas.microsoft.com/office/drawing/2014/main" id="{384C02AC-78B9-403C-A0E2-C5BB65A55B53}"/>
              </a:ext>
            </a:extLst>
          </p:cNvPr>
          <p:cNvSpPr>
            <a:spLocks noGrp="1"/>
          </p:cNvSpPr>
          <p:nvPr>
            <p:ph idx="1"/>
          </p:nvPr>
        </p:nvSpPr>
        <p:spPr>
          <a:xfrm>
            <a:off x="196771" y="1818167"/>
            <a:ext cx="11787809" cy="5039833"/>
          </a:xfrm>
        </p:spPr>
        <p:txBody>
          <a:bodyPr>
            <a:normAutofit fontScale="92500" lnSpcReduction="20000"/>
          </a:bodyPr>
          <a:lstStyle/>
          <a:p>
            <a:pPr marL="36900" indent="0">
              <a:lnSpc>
                <a:spcPct val="150000"/>
              </a:lnSpc>
              <a:buNone/>
            </a:pPr>
            <a:r>
              <a:rPr lang="en-US" sz="2400" dirty="0"/>
              <a:t>1.  Nestle-Aland 28 (NA28) – 2014 </a:t>
            </a:r>
          </a:p>
          <a:p>
            <a:pPr marL="36900" indent="0">
              <a:lnSpc>
                <a:spcPct val="150000"/>
              </a:lnSpc>
              <a:buNone/>
            </a:pPr>
            <a:r>
              <a:rPr lang="en-US" sz="2400" dirty="0"/>
              <a:t>2.  United Bible Societies 5 (UBS5) – 2014</a:t>
            </a:r>
          </a:p>
          <a:p>
            <a:pPr indent="0">
              <a:lnSpc>
                <a:spcPct val="150000"/>
              </a:lnSpc>
              <a:buNone/>
            </a:pPr>
            <a:r>
              <a:rPr lang="en-US" sz="2400" dirty="0"/>
              <a:t>Both free to read at Deutsche </a:t>
            </a:r>
            <a:r>
              <a:rPr lang="en-US" sz="2400" dirty="0" err="1"/>
              <a:t>Bibelgesellschaft</a:t>
            </a:r>
            <a:r>
              <a:rPr lang="en-US" sz="2400" dirty="0"/>
              <a:t> online: </a:t>
            </a:r>
            <a:r>
              <a:rPr lang="en-US" sz="2400" dirty="0">
                <a:hlinkClick r:id="rId2"/>
              </a:rPr>
              <a:t>https://www.academic-bible.com/en/online-bibles/about-the-online-bibles/</a:t>
            </a:r>
            <a:r>
              <a:rPr lang="en-US" sz="2400" dirty="0"/>
              <a:t> </a:t>
            </a:r>
          </a:p>
          <a:p>
            <a:pPr marL="36900" indent="0">
              <a:lnSpc>
                <a:spcPct val="150000"/>
              </a:lnSpc>
              <a:buNone/>
            </a:pPr>
            <a:r>
              <a:rPr lang="en-US" sz="2400" dirty="0"/>
              <a:t>3.  SBL GNT - 2010</a:t>
            </a:r>
          </a:p>
          <a:p>
            <a:pPr indent="0">
              <a:lnSpc>
                <a:spcPct val="150000"/>
              </a:lnSpc>
              <a:buNone/>
            </a:pPr>
            <a:r>
              <a:rPr lang="en-US" sz="2400" dirty="0"/>
              <a:t>W/H, </a:t>
            </a:r>
            <a:r>
              <a:rPr lang="en-US" sz="2400" dirty="0" err="1"/>
              <a:t>Tregelles</a:t>
            </a:r>
            <a:r>
              <a:rPr lang="en-US" sz="2400" dirty="0"/>
              <a:t>, NIVGNT (UBS/NA+), Byzantine Text:  </a:t>
            </a:r>
            <a:r>
              <a:rPr lang="en-US" sz="2400" dirty="0">
                <a:hlinkClick r:id="rId3"/>
              </a:rPr>
              <a:t>https://sblgnt.com/about/introduction/</a:t>
            </a:r>
            <a:r>
              <a:rPr lang="en-US" sz="2400" dirty="0"/>
              <a:t> </a:t>
            </a:r>
          </a:p>
          <a:p>
            <a:pPr marL="36900" indent="0">
              <a:lnSpc>
                <a:spcPct val="150000"/>
              </a:lnSpc>
              <a:buNone/>
            </a:pPr>
            <a:r>
              <a:rPr lang="en-US" sz="2400" dirty="0"/>
              <a:t>4. Tyndale House Greek New Testament (THGNT) - 2018</a:t>
            </a:r>
          </a:p>
          <a:p>
            <a:pPr indent="0">
              <a:lnSpc>
                <a:spcPct val="150000"/>
              </a:lnSpc>
              <a:buNone/>
            </a:pPr>
            <a:r>
              <a:rPr lang="en-US" sz="2400" dirty="0">
                <a:hlinkClick r:id="rId4"/>
              </a:rPr>
              <a:t>https://www.thegreeknewtestament.com/</a:t>
            </a:r>
            <a:r>
              <a:rPr lang="en-US" sz="2400" dirty="0"/>
              <a:t> (</a:t>
            </a:r>
            <a:r>
              <a:rPr lang="en-US" sz="2400" dirty="0" err="1"/>
              <a:t>Tregelless</a:t>
            </a:r>
            <a:r>
              <a:rPr lang="en-US" sz="2400" dirty="0"/>
              <a:t>+)</a:t>
            </a:r>
          </a:p>
          <a:p>
            <a:pPr marL="36900" indent="0">
              <a:buNone/>
            </a:pPr>
            <a:endParaRPr lang="en-US" sz="2400" dirty="0"/>
          </a:p>
          <a:p>
            <a:endParaRPr lang="en-US" sz="2400" u="sng" dirty="0"/>
          </a:p>
        </p:txBody>
      </p:sp>
    </p:spTree>
    <p:extLst>
      <p:ext uri="{BB962C8B-B14F-4D97-AF65-F5344CB8AC3E}">
        <p14:creationId xmlns:p14="http://schemas.microsoft.com/office/powerpoint/2010/main" val="310101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D115-E52B-4277-A3BA-2A4AF685A647}"/>
              </a:ext>
            </a:extLst>
          </p:cNvPr>
          <p:cNvSpPr>
            <a:spLocks noGrp="1"/>
          </p:cNvSpPr>
          <p:nvPr>
            <p:ph type="title"/>
          </p:nvPr>
        </p:nvSpPr>
        <p:spPr/>
        <p:txBody>
          <a:bodyPr>
            <a:normAutofit/>
          </a:bodyPr>
          <a:lstStyle/>
          <a:p>
            <a:r>
              <a:rPr lang="en-US" dirty="0"/>
              <a:t>Manuscript Witnesses of the NT - Summary</a:t>
            </a:r>
          </a:p>
        </p:txBody>
      </p:sp>
      <p:sp>
        <p:nvSpPr>
          <p:cNvPr id="3" name="Content Placeholder 2">
            <a:extLst>
              <a:ext uri="{FF2B5EF4-FFF2-40B4-BE49-F238E27FC236}">
                <a16:creationId xmlns:a16="http://schemas.microsoft.com/office/drawing/2014/main" id="{21C72900-1276-41EE-9071-29BFFB3C9B40}"/>
              </a:ext>
            </a:extLst>
          </p:cNvPr>
          <p:cNvSpPr>
            <a:spLocks noGrp="1"/>
          </p:cNvSpPr>
          <p:nvPr>
            <p:ph idx="1"/>
          </p:nvPr>
        </p:nvSpPr>
        <p:spPr>
          <a:xfrm>
            <a:off x="268014" y="2274640"/>
            <a:ext cx="11923985" cy="3464007"/>
          </a:xfrm>
        </p:spPr>
        <p:txBody>
          <a:bodyPr numCol="2">
            <a:normAutofit fontScale="92500"/>
          </a:bodyPr>
          <a:lstStyle/>
          <a:p>
            <a:pPr>
              <a:lnSpc>
                <a:spcPct val="150000"/>
              </a:lnSpc>
            </a:pPr>
            <a:r>
              <a:rPr lang="en-US" sz="1500" dirty="0"/>
              <a:t>Autographs (c.AD 50-100) – in Greek</a:t>
            </a:r>
          </a:p>
          <a:p>
            <a:pPr>
              <a:lnSpc>
                <a:spcPct val="150000"/>
              </a:lnSpc>
            </a:pPr>
            <a:r>
              <a:rPr lang="en-US" sz="1500" dirty="0"/>
              <a:t>Latin Vulgate (c. AD 280) –translated into Latin</a:t>
            </a:r>
          </a:p>
          <a:p>
            <a:pPr>
              <a:lnSpc>
                <a:spcPct val="150000"/>
              </a:lnSpc>
            </a:pPr>
            <a:r>
              <a:rPr lang="en-US" sz="1500" u="sng" dirty="0"/>
              <a:t>Desiderius Erasmus GNT, (1516), aka </a:t>
            </a:r>
            <a:r>
              <a:rPr lang="en-US" sz="1500" u="sng" dirty="0" err="1"/>
              <a:t>Textus</a:t>
            </a:r>
            <a:r>
              <a:rPr lang="en-US" sz="1500" u="sng" dirty="0"/>
              <a:t> Receptus (TR), 7 codices from 11</a:t>
            </a:r>
            <a:r>
              <a:rPr lang="en-US" sz="1500" u="sng" baseline="30000" dirty="0"/>
              <a:t>th</a:t>
            </a:r>
            <a:r>
              <a:rPr lang="en-US" sz="1500" u="sng" dirty="0"/>
              <a:t>-12</a:t>
            </a:r>
            <a:r>
              <a:rPr lang="en-US" sz="1500" u="sng" baseline="30000" dirty="0"/>
              <a:t>th</a:t>
            </a:r>
            <a:r>
              <a:rPr lang="en-US" sz="1500" u="sng" dirty="0"/>
              <a:t> c. A.D,</a:t>
            </a:r>
          </a:p>
          <a:p>
            <a:pPr>
              <a:lnSpc>
                <a:spcPct val="150000"/>
              </a:lnSpc>
            </a:pPr>
            <a:r>
              <a:rPr lang="en-US" sz="1500" dirty="0"/>
              <a:t>Karl </a:t>
            </a:r>
            <a:r>
              <a:rPr lang="en-US" sz="1500" dirty="0" err="1"/>
              <a:t>Lachmann</a:t>
            </a:r>
            <a:r>
              <a:rPr lang="en-US" sz="1500" dirty="0"/>
              <a:t>, (1831), Majuscules, early Fathers, “back to 4</a:t>
            </a:r>
            <a:r>
              <a:rPr lang="en-US" sz="1500" baseline="30000" dirty="0"/>
              <a:t>th</a:t>
            </a:r>
            <a:r>
              <a:rPr lang="en-US" sz="1500" dirty="0"/>
              <a:t> c.”</a:t>
            </a:r>
          </a:p>
          <a:p>
            <a:pPr>
              <a:lnSpc>
                <a:spcPct val="150000"/>
              </a:lnSpc>
            </a:pPr>
            <a:r>
              <a:rPr lang="en-US" sz="1500" dirty="0"/>
              <a:t>Tischendorf’s GNT, (1869-1872), Codex Sinaiticus (</a:t>
            </a:r>
            <a:r>
              <a:rPr lang="he-IL" altLang="en-US" sz="1500" dirty="0">
                <a:solidFill>
                  <a:schemeClr val="tx1"/>
                </a:solidFill>
                <a:latin typeface="SBL BibLit" panose="02000000000000000000" pitchFamily="2" charset="-79"/>
                <a:ea typeface="SBL BibLit" panose="02000000000000000000" pitchFamily="2" charset="-79"/>
                <a:cs typeface="SBL BibLit" panose="02000000000000000000" pitchFamily="2" charset="-79"/>
              </a:rPr>
              <a:t>א</a:t>
            </a:r>
            <a:r>
              <a:rPr lang="en-US" sz="1500" dirty="0"/>
              <a:t>), 64 Uncials, 1 Papyrus, some Minuscules</a:t>
            </a:r>
          </a:p>
          <a:p>
            <a:pPr>
              <a:lnSpc>
                <a:spcPct val="150000"/>
              </a:lnSpc>
            </a:pPr>
            <a:r>
              <a:rPr lang="en-US" sz="1500" dirty="0"/>
              <a:t>Samuel </a:t>
            </a:r>
            <a:r>
              <a:rPr lang="en-US" sz="1500" dirty="0" err="1"/>
              <a:t>Tregelles</a:t>
            </a:r>
            <a:r>
              <a:rPr lang="en-US" sz="1500" dirty="0"/>
              <a:t> (1857-1879)</a:t>
            </a:r>
          </a:p>
          <a:p>
            <a:pPr>
              <a:lnSpc>
                <a:spcPct val="150000"/>
              </a:lnSpc>
            </a:pPr>
            <a:r>
              <a:rPr lang="en-US" sz="1500" dirty="0"/>
              <a:t>Westcott &amp; </a:t>
            </a:r>
            <a:r>
              <a:rPr lang="en-US" sz="1500" dirty="0" err="1"/>
              <a:t>Hort</a:t>
            </a:r>
            <a:r>
              <a:rPr lang="en-US" sz="1500" dirty="0"/>
              <a:t>, (1881), Codex </a:t>
            </a:r>
            <a:r>
              <a:rPr lang="en-US" sz="1500" dirty="0" err="1"/>
              <a:t>Vaticanus</a:t>
            </a:r>
            <a:r>
              <a:rPr lang="en-US" sz="1500" dirty="0"/>
              <a:t> (B)</a:t>
            </a:r>
          </a:p>
          <a:p>
            <a:pPr>
              <a:lnSpc>
                <a:spcPct val="150000"/>
              </a:lnSpc>
            </a:pPr>
            <a:r>
              <a:rPr lang="en-US" sz="1500" dirty="0"/>
              <a:t>Eberhard Nestle (1898), compared (Tischendorf + WH), tiebreaker was Weiss (1894-1900)</a:t>
            </a:r>
          </a:p>
          <a:p>
            <a:pPr>
              <a:lnSpc>
                <a:spcPct val="150000"/>
              </a:lnSpc>
            </a:pPr>
            <a:r>
              <a:rPr lang="en-US" sz="1500" u="sng" dirty="0"/>
              <a:t>Nestle-Aland 28 (NA28) – 2012 </a:t>
            </a:r>
          </a:p>
          <a:p>
            <a:pPr>
              <a:lnSpc>
                <a:spcPct val="150000"/>
              </a:lnSpc>
            </a:pPr>
            <a:r>
              <a:rPr lang="en-US" sz="1500" dirty="0"/>
              <a:t>SBL GNT [W/H, </a:t>
            </a:r>
            <a:r>
              <a:rPr lang="en-US" sz="1500" dirty="0" err="1"/>
              <a:t>Tregelles</a:t>
            </a:r>
            <a:r>
              <a:rPr lang="en-US" sz="1500" dirty="0"/>
              <a:t>, NIVGNT (UBS/NA+), Byzantine Text] - 2012</a:t>
            </a:r>
          </a:p>
          <a:p>
            <a:pPr>
              <a:lnSpc>
                <a:spcPct val="150000"/>
              </a:lnSpc>
            </a:pPr>
            <a:r>
              <a:rPr lang="en-US" sz="1500" u="sng" dirty="0"/>
              <a:t>United Bible Societies 5 (UBS5) – 2014</a:t>
            </a:r>
          </a:p>
          <a:p>
            <a:pPr>
              <a:lnSpc>
                <a:spcPct val="150000"/>
              </a:lnSpc>
            </a:pPr>
            <a:r>
              <a:rPr lang="en-US" sz="1500" dirty="0"/>
              <a:t>Tyndale House Greek New Testament (THGNT) (</a:t>
            </a:r>
            <a:r>
              <a:rPr lang="en-US" sz="1500" dirty="0" err="1"/>
              <a:t>Tregelles</a:t>
            </a:r>
            <a:r>
              <a:rPr lang="en-US" sz="1500" dirty="0"/>
              <a:t>+) - 2018</a:t>
            </a:r>
            <a:endParaRPr lang="en-US" sz="1500" u="sng" dirty="0"/>
          </a:p>
        </p:txBody>
      </p:sp>
      <p:sp>
        <p:nvSpPr>
          <p:cNvPr id="4" name="Title 1">
            <a:extLst>
              <a:ext uri="{FF2B5EF4-FFF2-40B4-BE49-F238E27FC236}">
                <a16:creationId xmlns:a16="http://schemas.microsoft.com/office/drawing/2014/main" id="{924F73CA-68E1-4FBD-A6BB-10A4B5EED4CB}"/>
              </a:ext>
            </a:extLst>
          </p:cNvPr>
          <p:cNvSpPr txBox="1">
            <a:spLocks/>
          </p:cNvSpPr>
          <p:nvPr/>
        </p:nvSpPr>
        <p:spPr bwMode="black">
          <a:xfrm>
            <a:off x="2049795" y="5738647"/>
            <a:ext cx="8081761" cy="823901"/>
          </a:xfrm>
          <a:prstGeom prst="rect">
            <a:avLst/>
          </a:prstGeom>
          <a:solidFill>
            <a:srgbClr val="FFFFFF"/>
          </a:solidFill>
          <a:ln w="31750" cap="sq">
            <a:solidFill>
              <a:srgbClr val="404040"/>
            </a:solidFill>
            <a:miter lim="800000"/>
          </a:ln>
        </p:spPr>
        <p:txBody>
          <a:bodyPr vert="horz" lIns="182880" tIns="182880" rIns="182880" bIns="182880" rtlCol="0" anchor="ctr">
            <a:normAutofit fontScale="85000" lnSpcReduction="10000"/>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marL="36900"/>
            <a:r>
              <a:rPr lang="en-US" sz="1600" dirty="0" err="1"/>
              <a:t>Textus</a:t>
            </a:r>
            <a:r>
              <a:rPr lang="en-US" sz="1600" dirty="0"/>
              <a:t> Receptus (TR)/ Majority Text = Erasmus’ GNT (1516) </a:t>
            </a:r>
          </a:p>
          <a:p>
            <a:pPr marL="36900"/>
            <a:r>
              <a:rPr lang="en-US" sz="1600" dirty="0"/>
              <a:t>Eclectic Text = Best available mss (as of 2012)</a:t>
            </a:r>
            <a:endParaRPr lang="en-US" dirty="0"/>
          </a:p>
        </p:txBody>
      </p:sp>
    </p:spTree>
    <p:extLst>
      <p:ext uri="{BB962C8B-B14F-4D97-AF65-F5344CB8AC3E}">
        <p14:creationId xmlns:p14="http://schemas.microsoft.com/office/powerpoint/2010/main" val="4471593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&amp; Verse Additions</a:t>
            </a:r>
          </a:p>
        </p:txBody>
      </p:sp>
      <p:sp>
        <p:nvSpPr>
          <p:cNvPr id="3" name="Content Placeholder 2"/>
          <p:cNvSpPr>
            <a:spLocks noGrp="1"/>
          </p:cNvSpPr>
          <p:nvPr>
            <p:ph idx="1"/>
          </p:nvPr>
        </p:nvSpPr>
        <p:spPr>
          <a:xfrm>
            <a:off x="913795" y="1732449"/>
            <a:ext cx="11032672" cy="4058751"/>
          </a:xfrm>
        </p:spPr>
        <p:txBody>
          <a:bodyPr>
            <a:normAutofit lnSpcReduction="10000"/>
          </a:bodyPr>
          <a:lstStyle/>
          <a:p>
            <a:pPr>
              <a:lnSpc>
                <a:spcPct val="150000"/>
              </a:lnSpc>
            </a:pPr>
            <a:r>
              <a:rPr lang="en-US" sz="3200" dirty="0"/>
              <a:t>Archbishop Steven Langton &amp; </a:t>
            </a:r>
            <a:br>
              <a:rPr lang="en-US" sz="3200" dirty="0"/>
            </a:br>
            <a:r>
              <a:rPr lang="en-US" sz="3200" dirty="0"/>
              <a:t>Cardinal Hugo de Sancto Caro (1227-48) - Chapters</a:t>
            </a:r>
          </a:p>
          <a:p>
            <a:pPr>
              <a:lnSpc>
                <a:spcPct val="150000"/>
              </a:lnSpc>
            </a:pPr>
            <a:r>
              <a:rPr lang="en-US" sz="3200" dirty="0"/>
              <a:t>Santi </a:t>
            </a:r>
            <a:r>
              <a:rPr lang="en-US" sz="3200" dirty="0" err="1"/>
              <a:t>Pagnini</a:t>
            </a:r>
            <a:r>
              <a:rPr lang="en-US" sz="3200" dirty="0"/>
              <a:t> (1470-1541) - Verses</a:t>
            </a:r>
          </a:p>
          <a:p>
            <a:pPr>
              <a:lnSpc>
                <a:spcPct val="150000"/>
              </a:lnSpc>
            </a:pPr>
            <a:r>
              <a:rPr lang="en-US" sz="3200" dirty="0"/>
              <a:t>Robert Estienne (1551) -Verses</a:t>
            </a:r>
          </a:p>
          <a:p>
            <a:pPr>
              <a:lnSpc>
                <a:spcPct val="150000"/>
              </a:lnSpc>
            </a:pPr>
            <a:r>
              <a:rPr lang="en-US" sz="3200" dirty="0"/>
              <a:t>Geneva Bible (1560) – 1</a:t>
            </a:r>
            <a:r>
              <a:rPr lang="en-US" sz="3200" baseline="30000" dirty="0"/>
              <a:t>st</a:t>
            </a:r>
            <a:r>
              <a:rPr lang="en-US" sz="3200" dirty="0"/>
              <a:t> to use chapters &amp; verses</a:t>
            </a:r>
          </a:p>
        </p:txBody>
      </p:sp>
    </p:spTree>
    <p:extLst>
      <p:ext uri="{BB962C8B-B14F-4D97-AF65-F5344CB8AC3E}">
        <p14:creationId xmlns:p14="http://schemas.microsoft.com/office/powerpoint/2010/main" val="2316690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D115-E52B-4277-A3BA-2A4AF685A647}"/>
              </a:ext>
            </a:extLst>
          </p:cNvPr>
          <p:cNvSpPr>
            <a:spLocks noGrp="1"/>
          </p:cNvSpPr>
          <p:nvPr>
            <p:ph type="title"/>
          </p:nvPr>
        </p:nvSpPr>
        <p:spPr/>
        <p:txBody>
          <a:bodyPr>
            <a:normAutofit/>
          </a:bodyPr>
          <a:lstStyle/>
          <a:p>
            <a:r>
              <a:rPr lang="en-US" dirty="0"/>
              <a:t>Manuscript Witnesses of the NT - Summary</a:t>
            </a:r>
          </a:p>
        </p:txBody>
      </p:sp>
      <p:sp>
        <p:nvSpPr>
          <p:cNvPr id="3" name="Content Placeholder 2">
            <a:extLst>
              <a:ext uri="{FF2B5EF4-FFF2-40B4-BE49-F238E27FC236}">
                <a16:creationId xmlns:a16="http://schemas.microsoft.com/office/drawing/2014/main" id="{21C72900-1276-41EE-9071-29BFFB3C9B40}"/>
              </a:ext>
            </a:extLst>
          </p:cNvPr>
          <p:cNvSpPr>
            <a:spLocks noGrp="1"/>
          </p:cNvSpPr>
          <p:nvPr>
            <p:ph idx="1"/>
          </p:nvPr>
        </p:nvSpPr>
        <p:spPr>
          <a:xfrm>
            <a:off x="268014" y="2274640"/>
            <a:ext cx="11923985" cy="3464007"/>
          </a:xfrm>
        </p:spPr>
        <p:txBody>
          <a:bodyPr numCol="2">
            <a:normAutofit fontScale="92500"/>
          </a:bodyPr>
          <a:lstStyle/>
          <a:p>
            <a:pPr>
              <a:lnSpc>
                <a:spcPct val="150000"/>
              </a:lnSpc>
            </a:pPr>
            <a:r>
              <a:rPr lang="en-US" sz="1500" dirty="0"/>
              <a:t>Autographs (c.AD 50-100) – in Greek</a:t>
            </a:r>
          </a:p>
          <a:p>
            <a:pPr>
              <a:lnSpc>
                <a:spcPct val="150000"/>
              </a:lnSpc>
            </a:pPr>
            <a:r>
              <a:rPr lang="en-US" sz="1500" dirty="0"/>
              <a:t>Latin Vulgate (c. AD 280) –translated into Latin</a:t>
            </a:r>
          </a:p>
          <a:p>
            <a:pPr>
              <a:lnSpc>
                <a:spcPct val="150000"/>
              </a:lnSpc>
            </a:pPr>
            <a:r>
              <a:rPr lang="en-US" sz="1500" u="sng" dirty="0"/>
              <a:t>Desiderius Erasmus GNT, (1516), aka </a:t>
            </a:r>
            <a:r>
              <a:rPr lang="en-US" sz="1500" u="sng" dirty="0" err="1"/>
              <a:t>Textus</a:t>
            </a:r>
            <a:r>
              <a:rPr lang="en-US" sz="1500" u="sng" dirty="0"/>
              <a:t> Receptus (TR), 7 codices from 11</a:t>
            </a:r>
            <a:r>
              <a:rPr lang="en-US" sz="1500" u="sng" baseline="30000" dirty="0"/>
              <a:t>th</a:t>
            </a:r>
            <a:r>
              <a:rPr lang="en-US" sz="1500" u="sng" dirty="0"/>
              <a:t>-12</a:t>
            </a:r>
            <a:r>
              <a:rPr lang="en-US" sz="1500" u="sng" baseline="30000" dirty="0"/>
              <a:t>th</a:t>
            </a:r>
            <a:r>
              <a:rPr lang="en-US" sz="1500" u="sng" dirty="0"/>
              <a:t> c. A.D,</a:t>
            </a:r>
          </a:p>
          <a:p>
            <a:pPr>
              <a:lnSpc>
                <a:spcPct val="150000"/>
              </a:lnSpc>
            </a:pPr>
            <a:r>
              <a:rPr lang="en-US" sz="1500" dirty="0"/>
              <a:t>Karl </a:t>
            </a:r>
            <a:r>
              <a:rPr lang="en-US" sz="1500" dirty="0" err="1"/>
              <a:t>Lachmann</a:t>
            </a:r>
            <a:r>
              <a:rPr lang="en-US" sz="1500" dirty="0"/>
              <a:t>, (1831), Majuscules, early Fathers, “back to 4</a:t>
            </a:r>
            <a:r>
              <a:rPr lang="en-US" sz="1500" baseline="30000" dirty="0"/>
              <a:t>th</a:t>
            </a:r>
            <a:r>
              <a:rPr lang="en-US" sz="1500" dirty="0"/>
              <a:t> c.”</a:t>
            </a:r>
          </a:p>
          <a:p>
            <a:pPr>
              <a:lnSpc>
                <a:spcPct val="150000"/>
              </a:lnSpc>
            </a:pPr>
            <a:r>
              <a:rPr lang="en-US" sz="1500" dirty="0"/>
              <a:t>Tischendorf’s GNT, (1869-1872), Codex Sinaiticus (</a:t>
            </a:r>
            <a:r>
              <a:rPr lang="he-IL" altLang="en-US" sz="1500" dirty="0">
                <a:solidFill>
                  <a:schemeClr val="tx1"/>
                </a:solidFill>
                <a:latin typeface="SBL BibLit" panose="02000000000000000000" pitchFamily="2" charset="-79"/>
                <a:ea typeface="SBL BibLit" panose="02000000000000000000" pitchFamily="2" charset="-79"/>
                <a:cs typeface="SBL BibLit" panose="02000000000000000000" pitchFamily="2" charset="-79"/>
              </a:rPr>
              <a:t>א</a:t>
            </a:r>
            <a:r>
              <a:rPr lang="en-US" sz="1500" dirty="0"/>
              <a:t>), 64 Uncials, 1 Papyrus, some Minuscules</a:t>
            </a:r>
          </a:p>
          <a:p>
            <a:pPr>
              <a:lnSpc>
                <a:spcPct val="150000"/>
              </a:lnSpc>
            </a:pPr>
            <a:r>
              <a:rPr lang="en-US" sz="1500" dirty="0"/>
              <a:t>Samuel </a:t>
            </a:r>
            <a:r>
              <a:rPr lang="en-US" sz="1500" dirty="0" err="1"/>
              <a:t>Tregelles</a:t>
            </a:r>
            <a:r>
              <a:rPr lang="en-US" sz="1500" dirty="0"/>
              <a:t> (1857-1879)</a:t>
            </a:r>
          </a:p>
          <a:p>
            <a:pPr>
              <a:lnSpc>
                <a:spcPct val="150000"/>
              </a:lnSpc>
            </a:pPr>
            <a:r>
              <a:rPr lang="en-US" sz="1500" dirty="0"/>
              <a:t>Westcott &amp; </a:t>
            </a:r>
            <a:r>
              <a:rPr lang="en-US" sz="1500" dirty="0" err="1"/>
              <a:t>Hort</a:t>
            </a:r>
            <a:r>
              <a:rPr lang="en-US" sz="1500" dirty="0"/>
              <a:t>, (1881), Codex </a:t>
            </a:r>
            <a:r>
              <a:rPr lang="en-US" sz="1500" dirty="0" err="1"/>
              <a:t>Vaticanus</a:t>
            </a:r>
            <a:r>
              <a:rPr lang="en-US" sz="1500" dirty="0"/>
              <a:t> (B)</a:t>
            </a:r>
          </a:p>
          <a:p>
            <a:pPr>
              <a:lnSpc>
                <a:spcPct val="150000"/>
              </a:lnSpc>
            </a:pPr>
            <a:r>
              <a:rPr lang="en-US" sz="1500" dirty="0"/>
              <a:t>Eberhard Nestle (1898), compared (Tischendorf + WH), tiebreaker was Weiss (1894-1900)</a:t>
            </a:r>
          </a:p>
          <a:p>
            <a:pPr>
              <a:lnSpc>
                <a:spcPct val="150000"/>
              </a:lnSpc>
            </a:pPr>
            <a:r>
              <a:rPr lang="en-US" sz="1500" u="sng" dirty="0"/>
              <a:t>Nestle-Aland 28 (NA28) – 2012 </a:t>
            </a:r>
          </a:p>
          <a:p>
            <a:pPr>
              <a:lnSpc>
                <a:spcPct val="150000"/>
              </a:lnSpc>
            </a:pPr>
            <a:r>
              <a:rPr lang="en-US" sz="1500" dirty="0"/>
              <a:t>SBL GNT [W/H, </a:t>
            </a:r>
            <a:r>
              <a:rPr lang="en-US" sz="1500" dirty="0" err="1"/>
              <a:t>Tregelles</a:t>
            </a:r>
            <a:r>
              <a:rPr lang="en-US" sz="1500" dirty="0"/>
              <a:t>, NIVGNT (UBS/NA+), Byzantine Text] - 2012</a:t>
            </a:r>
          </a:p>
          <a:p>
            <a:pPr>
              <a:lnSpc>
                <a:spcPct val="150000"/>
              </a:lnSpc>
            </a:pPr>
            <a:r>
              <a:rPr lang="en-US" sz="1500" u="sng" dirty="0"/>
              <a:t>United Bible Societies 5 (UBS5) – 2014</a:t>
            </a:r>
          </a:p>
          <a:p>
            <a:pPr>
              <a:lnSpc>
                <a:spcPct val="150000"/>
              </a:lnSpc>
            </a:pPr>
            <a:r>
              <a:rPr lang="en-US" sz="1500" dirty="0"/>
              <a:t>Tyndale House Greek New Testament (THGNT) (</a:t>
            </a:r>
            <a:r>
              <a:rPr lang="en-US" sz="1500" dirty="0" err="1"/>
              <a:t>Tregelles</a:t>
            </a:r>
            <a:r>
              <a:rPr lang="en-US" sz="1500" dirty="0"/>
              <a:t>+) - 2018</a:t>
            </a:r>
            <a:endParaRPr lang="en-US" sz="1500" u="sng" dirty="0"/>
          </a:p>
        </p:txBody>
      </p:sp>
      <p:sp>
        <p:nvSpPr>
          <p:cNvPr id="4" name="Title 1">
            <a:extLst>
              <a:ext uri="{FF2B5EF4-FFF2-40B4-BE49-F238E27FC236}">
                <a16:creationId xmlns:a16="http://schemas.microsoft.com/office/drawing/2014/main" id="{924F73CA-68E1-4FBD-A6BB-10A4B5EED4CB}"/>
              </a:ext>
            </a:extLst>
          </p:cNvPr>
          <p:cNvSpPr txBox="1">
            <a:spLocks/>
          </p:cNvSpPr>
          <p:nvPr/>
        </p:nvSpPr>
        <p:spPr bwMode="black">
          <a:xfrm>
            <a:off x="2049795" y="5738647"/>
            <a:ext cx="8081761" cy="823901"/>
          </a:xfrm>
          <a:prstGeom prst="rect">
            <a:avLst/>
          </a:prstGeom>
          <a:solidFill>
            <a:srgbClr val="FFFFFF"/>
          </a:solidFill>
          <a:ln w="31750" cap="sq">
            <a:solidFill>
              <a:srgbClr val="404040"/>
            </a:solidFill>
            <a:miter lim="800000"/>
          </a:ln>
        </p:spPr>
        <p:txBody>
          <a:bodyPr vert="horz" lIns="182880" tIns="182880" rIns="182880" bIns="182880" rtlCol="0" anchor="ctr">
            <a:normAutofit fontScale="85000" lnSpcReduction="10000"/>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marL="36900"/>
            <a:r>
              <a:rPr lang="en-US" sz="1600" dirty="0" err="1"/>
              <a:t>Textus</a:t>
            </a:r>
            <a:r>
              <a:rPr lang="en-US" sz="1600" dirty="0"/>
              <a:t> Receptus (TR)/ Majority Text = Erasmus’ GNT (1516) </a:t>
            </a:r>
          </a:p>
          <a:p>
            <a:pPr marL="36900"/>
            <a:r>
              <a:rPr lang="en-US" sz="1600" dirty="0"/>
              <a:t>Eclectic Text = Best available mss (as of 2012)</a:t>
            </a:r>
            <a:endParaRPr lang="en-US" dirty="0"/>
          </a:p>
        </p:txBody>
      </p:sp>
    </p:spTree>
    <p:extLst>
      <p:ext uri="{BB962C8B-B14F-4D97-AF65-F5344CB8AC3E}">
        <p14:creationId xmlns:p14="http://schemas.microsoft.com/office/powerpoint/2010/main" val="31170195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2" y="274638"/>
            <a:ext cx="2666998" cy="1020762"/>
          </a:xfrm>
        </p:spPr>
        <p:txBody>
          <a:bodyPr>
            <a:normAutofit fontScale="90000"/>
          </a:bodyPr>
          <a:lstStyle/>
          <a:p>
            <a:r>
              <a:rPr lang="en-US" dirty="0"/>
              <a:t>Autographs</a:t>
            </a:r>
          </a:p>
        </p:txBody>
      </p:sp>
      <p:sp>
        <p:nvSpPr>
          <p:cNvPr id="3" name="Content Placeholder 2"/>
          <p:cNvSpPr>
            <a:spLocks noGrp="1"/>
          </p:cNvSpPr>
          <p:nvPr>
            <p:ph idx="1"/>
          </p:nvPr>
        </p:nvSpPr>
        <p:spPr/>
        <p:txBody>
          <a:bodyPr/>
          <a:lstStyle/>
          <a:p>
            <a:r>
              <a:rPr lang="en-US" dirty="0"/>
              <a:t>Handwritten on papyrus.</a:t>
            </a:r>
          </a:p>
        </p:txBody>
      </p:sp>
      <p:graphicFrame>
        <p:nvGraphicFramePr>
          <p:cNvPr id="4" name="Object 3"/>
          <p:cNvGraphicFramePr>
            <a:graphicFrameLocks noChangeAspect="1"/>
          </p:cNvGraphicFramePr>
          <p:nvPr/>
        </p:nvGraphicFramePr>
        <p:xfrm>
          <a:off x="1524001" y="2057400"/>
          <a:ext cx="3758221" cy="4286250"/>
        </p:xfrm>
        <a:graphic>
          <a:graphicData uri="http://schemas.openxmlformats.org/presentationml/2006/ole">
            <mc:AlternateContent xmlns:mc="http://schemas.openxmlformats.org/markup-compatibility/2006">
              <mc:Choice xmlns:v="urn:schemas-microsoft-com:vml" Requires="v">
                <p:oleObj name="Photo Editor Photo" r:id="rId2" imgW="2819794" imgH="4285714" progId="MSPhotoEd.3">
                  <p:embed/>
                </p:oleObj>
              </mc:Choice>
              <mc:Fallback>
                <p:oleObj name="Photo Editor Photo" r:id="rId2" imgW="2819794" imgH="4285714" progId="MSPhotoEd.3">
                  <p:embed/>
                  <p:pic>
                    <p:nvPicPr>
                      <p:cNvPr id="4"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2057400"/>
                        <a:ext cx="3758221" cy="428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pic>
        <p:nvPicPr>
          <p:cNvPr id="5" name="Picture 4"/>
          <p:cNvPicPr>
            <a:picLocks noChangeAspect="1" noChangeArrowheads="1"/>
          </p:cNvPicPr>
          <p:nvPr/>
        </p:nvPicPr>
        <p:blipFill>
          <a:blip r:embed="rId4"/>
          <a:srcRect/>
          <a:stretch>
            <a:fillRect/>
          </a:stretch>
        </p:blipFill>
        <p:spPr>
          <a:xfrm>
            <a:off x="7010162" y="1981200"/>
            <a:ext cx="3809008" cy="4286250"/>
          </a:xfrm>
          <a:prstGeom prst="rect">
            <a:avLst/>
          </a:prstGeo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6" name="Rectangle 5"/>
          <p:cNvSpPr/>
          <p:nvPr/>
        </p:nvSpPr>
        <p:spPr>
          <a:xfrm>
            <a:off x="4724399" y="0"/>
            <a:ext cx="6543157" cy="1384995"/>
          </a:xfrm>
          <a:prstGeom prst="rect">
            <a:avLst/>
          </a:prstGeom>
        </p:spPr>
        <p:txBody>
          <a:bodyPr wrap="square">
            <a:spAutoFit/>
          </a:bodyPr>
          <a:lstStyle/>
          <a:p>
            <a:r>
              <a:rPr lang="en-US" altLang="en-US" sz="2800" dirty="0"/>
              <a:t>P 52 (John </a:t>
            </a:r>
            <a:r>
              <a:rPr lang="en-US" altLang="en-US" sz="2800" dirty="0" err="1"/>
              <a:t>Rylands</a:t>
            </a:r>
            <a:r>
              <a:rPr lang="en-US" altLang="en-US" sz="2800" dirty="0"/>
              <a:t> Library Papyrus)</a:t>
            </a:r>
            <a:br>
              <a:rPr lang="en-US" altLang="en-US" sz="2800" dirty="0"/>
            </a:br>
            <a:r>
              <a:rPr lang="en-US" altLang="en-US" sz="2800" dirty="0"/>
              <a:t>(John 18:31-33, 37, 38)</a:t>
            </a:r>
            <a:br>
              <a:rPr lang="en-US" altLang="en-US" sz="2800" dirty="0"/>
            </a:br>
            <a:r>
              <a:rPr lang="en-US" altLang="en-US" sz="2800" dirty="0"/>
              <a:t>c. 125 C.E.</a:t>
            </a:r>
            <a:endParaRPr lang="en-US" sz="2800" dirty="0"/>
          </a:p>
        </p:txBody>
      </p:sp>
    </p:spTree>
    <p:extLst>
      <p:ext uri="{BB962C8B-B14F-4D97-AF65-F5344CB8AC3E}">
        <p14:creationId xmlns:p14="http://schemas.microsoft.com/office/powerpoint/2010/main" val="4146206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z="4800" b="1">
                <a:solidFill>
                  <a:schemeClr val="tx1"/>
                </a:solidFill>
                <a:latin typeface="Monotype Corsiva" pitchFamily="66" charset="0"/>
              </a:rPr>
              <a:t>P 45 (c. 250 CE)  GLuke</a:t>
            </a:r>
          </a:p>
        </p:txBody>
      </p:sp>
      <p:sp>
        <p:nvSpPr>
          <p:cNvPr id="15363" name="Rectangle 3"/>
          <p:cNvSpPr>
            <a:spLocks noGrp="1" noChangeArrowheads="1"/>
          </p:cNvSpPr>
          <p:nvPr>
            <p:ph type="body" idx="1"/>
          </p:nvPr>
        </p:nvSpPr>
        <p:spPr/>
        <p:txBody>
          <a:bodyPr/>
          <a:lstStyle/>
          <a:p>
            <a:pPr eaLnBrk="1" hangingPunct="1"/>
            <a:endParaRPr lang="en-US" altLang="en-US"/>
          </a:p>
        </p:txBody>
      </p:sp>
      <p:pic>
        <p:nvPicPr>
          <p:cNvPr id="30724" name="Picture 4"/>
          <p:cNvPicPr>
            <a:picLocks noChangeAspect="1" noChangeArrowheads="1"/>
          </p:cNvPicPr>
          <p:nvPr/>
        </p:nvPicPr>
        <p:blipFill>
          <a:blip r:embed="rId2"/>
          <a:srcRect/>
          <a:stretch>
            <a:fillRect/>
          </a:stretch>
        </p:blipFill>
        <p:spPr bwMode="auto">
          <a:xfrm>
            <a:off x="1589" y="1676400"/>
            <a:ext cx="12188825" cy="438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30725" name="Picture 5"/>
          <p:cNvPicPr>
            <a:picLocks noChangeAspect="1" noChangeArrowheads="1"/>
          </p:cNvPicPr>
          <p:nvPr/>
        </p:nvPicPr>
        <p:blipFill>
          <a:blip r:embed="rId3"/>
          <a:srcRect/>
          <a:stretch>
            <a:fillRect/>
          </a:stretch>
        </p:blipFill>
        <p:spPr bwMode="auto">
          <a:xfrm>
            <a:off x="1589" y="1676402"/>
            <a:ext cx="12188825" cy="437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2786727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915751" y="381000"/>
            <a:ext cx="10360501" cy="1143000"/>
          </a:xfrm>
        </p:spPr>
        <p:txBody>
          <a:bodyPr/>
          <a:lstStyle/>
          <a:p>
            <a:pPr eaLnBrk="1" hangingPunct="1"/>
            <a:r>
              <a:rPr lang="en-US" altLang="en-US" sz="4800" b="1">
                <a:solidFill>
                  <a:schemeClr val="tx1"/>
                </a:solidFill>
                <a:latin typeface="Monotype Corsiva" pitchFamily="66" charset="0"/>
              </a:rPr>
              <a:t>P 46 (c.200 CE)  Romans</a:t>
            </a:r>
          </a:p>
        </p:txBody>
      </p:sp>
      <p:sp>
        <p:nvSpPr>
          <p:cNvPr id="16387" name="Rectangle 3"/>
          <p:cNvSpPr>
            <a:spLocks noGrp="1" noChangeArrowheads="1"/>
          </p:cNvSpPr>
          <p:nvPr>
            <p:ph type="body" idx="1"/>
          </p:nvPr>
        </p:nvSpPr>
        <p:spPr/>
        <p:txBody>
          <a:bodyPr/>
          <a:lstStyle/>
          <a:p>
            <a:pPr eaLnBrk="1" hangingPunct="1"/>
            <a:endParaRPr lang="en-US" altLang="en-US"/>
          </a:p>
        </p:txBody>
      </p:sp>
      <p:pic>
        <p:nvPicPr>
          <p:cNvPr id="39941" name="Picture 5"/>
          <p:cNvPicPr>
            <a:picLocks noChangeAspect="1" noChangeArrowheads="1"/>
          </p:cNvPicPr>
          <p:nvPr/>
        </p:nvPicPr>
        <p:blipFill>
          <a:blip r:embed="rId3"/>
          <a:srcRect/>
          <a:stretch>
            <a:fillRect/>
          </a:stretch>
        </p:blipFill>
        <p:spPr bwMode="auto">
          <a:xfrm>
            <a:off x="407882" y="1339850"/>
            <a:ext cx="11173090" cy="551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42277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994048" y="0"/>
            <a:ext cx="10360501" cy="1143000"/>
          </a:xfrm>
        </p:spPr>
        <p:txBody>
          <a:bodyPr/>
          <a:lstStyle/>
          <a:p>
            <a:pPr eaLnBrk="1" hangingPunct="1"/>
            <a:r>
              <a:rPr lang="en-US" altLang="en-US" sz="4800" b="1">
                <a:solidFill>
                  <a:schemeClr val="tx1"/>
                </a:solidFill>
                <a:latin typeface="Monotype Corsiva" pitchFamily="66" charset="0"/>
              </a:rPr>
              <a:t>P 47 c. 250 CE</a:t>
            </a:r>
          </a:p>
        </p:txBody>
      </p:sp>
      <p:sp>
        <p:nvSpPr>
          <p:cNvPr id="17411" name="Rectangle 3"/>
          <p:cNvSpPr>
            <a:spLocks noGrp="1" noChangeArrowheads="1"/>
          </p:cNvSpPr>
          <p:nvPr>
            <p:ph type="body" idx="1"/>
          </p:nvPr>
        </p:nvSpPr>
        <p:spPr/>
        <p:txBody>
          <a:bodyPr/>
          <a:lstStyle/>
          <a:p>
            <a:pPr eaLnBrk="1" hangingPunct="1"/>
            <a:endParaRPr lang="en-US" altLang="en-US"/>
          </a:p>
        </p:txBody>
      </p:sp>
      <p:pic>
        <p:nvPicPr>
          <p:cNvPr id="31748" name="Picture 4"/>
          <p:cNvPicPr>
            <a:picLocks noChangeAspect="1" noChangeArrowheads="1"/>
          </p:cNvPicPr>
          <p:nvPr/>
        </p:nvPicPr>
        <p:blipFill>
          <a:blip r:embed="rId2"/>
          <a:srcRect/>
          <a:stretch>
            <a:fillRect/>
          </a:stretch>
        </p:blipFill>
        <p:spPr bwMode="auto">
          <a:xfrm>
            <a:off x="3673049" y="914400"/>
            <a:ext cx="5034238"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575182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026"/>
          <p:cNvSpPr>
            <a:spLocks noGrp="1" noChangeArrowheads="1"/>
          </p:cNvSpPr>
          <p:nvPr>
            <p:ph type="title"/>
          </p:nvPr>
        </p:nvSpPr>
        <p:spPr/>
        <p:txBody>
          <a:bodyPr/>
          <a:lstStyle/>
          <a:p>
            <a:pPr eaLnBrk="1" hangingPunct="1"/>
            <a:r>
              <a:rPr lang="en-US" altLang="en-US" sz="4800" b="1" dirty="0">
                <a:solidFill>
                  <a:schemeClr val="tx1"/>
                </a:solidFill>
                <a:latin typeface="Monotype Corsiva" pitchFamily="66" charset="0"/>
              </a:rPr>
              <a:t> </a:t>
            </a:r>
          </a:p>
        </p:txBody>
      </p:sp>
      <p:sp>
        <p:nvSpPr>
          <p:cNvPr id="29699" name="Rectangle 1027"/>
          <p:cNvSpPr>
            <a:spLocks noChangeArrowheads="1"/>
          </p:cNvSpPr>
          <p:nvPr/>
        </p:nvSpPr>
        <p:spPr bwMode="auto">
          <a:xfrm>
            <a:off x="605704" y="77857"/>
            <a:ext cx="1096994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eaLnBrk="1" hangingPunct="1">
              <a:defRPr/>
            </a:pPr>
            <a:r>
              <a:rPr lang="en-US" sz="2000" dirty="0">
                <a:latin typeface="+mj-lt"/>
                <a:ea typeface="ＭＳ Ｐゴシック" charset="0"/>
              </a:rPr>
              <a:t>P 66 (Papyrus </a:t>
            </a:r>
            <a:r>
              <a:rPr lang="en-US" sz="2000" dirty="0" err="1">
                <a:latin typeface="+mj-lt"/>
                <a:ea typeface="ＭＳ Ｐゴシック" charset="0"/>
              </a:rPr>
              <a:t>Bodmer</a:t>
            </a:r>
            <a:r>
              <a:rPr lang="en-US" sz="2000" dirty="0">
                <a:latin typeface="+mj-lt"/>
                <a:ea typeface="ＭＳ Ｐゴシック" charset="0"/>
              </a:rPr>
              <a:t> 2) - 75 leaves, 150 pages extant, </a:t>
            </a:r>
            <a:br>
              <a:rPr lang="en-US" sz="2000" dirty="0">
                <a:latin typeface="+mj-lt"/>
                <a:ea typeface="ＭＳ Ｐゴシック" charset="0"/>
              </a:rPr>
            </a:br>
            <a:r>
              <a:rPr lang="en-US" sz="2000" dirty="0">
                <a:latin typeface="+mj-lt"/>
                <a:ea typeface="ＭＳ Ｐゴシック" charset="0"/>
              </a:rPr>
              <a:t>Contains most of the Gospel of John ( Date: c. AD 200)</a:t>
            </a:r>
          </a:p>
        </p:txBody>
      </p:sp>
      <p:pic>
        <p:nvPicPr>
          <p:cNvPr id="29700" name="Picture 1028"/>
          <p:cNvPicPr>
            <a:picLocks noGrp="1" noChangeAspect="1" noChangeArrowheads="1"/>
          </p:cNvPicPr>
          <p:nvPr>
            <p:ph type="body" idx="1"/>
          </p:nvPr>
        </p:nvPicPr>
        <p:blipFill>
          <a:blip r:embed="rId2"/>
          <a:srcRect/>
          <a:stretch>
            <a:fillRect/>
          </a:stretch>
        </p:blipFill>
        <p:spPr>
          <a:xfrm>
            <a:off x="4373217" y="1500608"/>
            <a:ext cx="5108714" cy="5161921"/>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Tree>
    <p:extLst>
      <p:ext uri="{BB962C8B-B14F-4D97-AF65-F5344CB8AC3E}">
        <p14:creationId xmlns:p14="http://schemas.microsoft.com/office/powerpoint/2010/main" val="3261160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814177" y="0"/>
            <a:ext cx="10360501" cy="1143000"/>
          </a:xfrm>
        </p:spPr>
        <p:txBody>
          <a:bodyPr/>
          <a:lstStyle/>
          <a:p>
            <a:pPr eaLnBrk="1" hangingPunct="1"/>
            <a:r>
              <a:rPr lang="en-US" altLang="en-US" sz="4800" dirty="0">
                <a:solidFill>
                  <a:schemeClr val="tx1"/>
                </a:solidFill>
              </a:rPr>
              <a:t>Codex Sinaiticus   </a:t>
            </a:r>
            <a:r>
              <a:rPr lang="he-IL" altLang="en-US" sz="5400" dirty="0">
                <a:solidFill>
                  <a:schemeClr val="tx1"/>
                </a:solidFill>
                <a:latin typeface="SBL BibLit" panose="02000000000000000000" pitchFamily="2" charset="-79"/>
                <a:ea typeface="SBL BibLit" panose="02000000000000000000" pitchFamily="2" charset="-79"/>
                <a:cs typeface="SBL BibLit" panose="02000000000000000000" pitchFamily="2" charset="-79"/>
              </a:rPr>
              <a:t>א</a:t>
            </a:r>
            <a:r>
              <a:rPr lang="en-US" altLang="en-US" sz="4800" dirty="0">
                <a:solidFill>
                  <a:schemeClr val="tx1"/>
                </a:solidFill>
              </a:rPr>
              <a:t>   c. 350 CE</a:t>
            </a:r>
          </a:p>
        </p:txBody>
      </p:sp>
      <p:sp>
        <p:nvSpPr>
          <p:cNvPr id="14339" name="Rectangle 3"/>
          <p:cNvSpPr>
            <a:spLocks noGrp="1" noChangeArrowheads="1"/>
          </p:cNvSpPr>
          <p:nvPr>
            <p:ph type="body" idx="1"/>
          </p:nvPr>
        </p:nvSpPr>
        <p:spPr/>
        <p:txBody>
          <a:bodyPr/>
          <a:lstStyle/>
          <a:p>
            <a:pPr eaLnBrk="1" hangingPunct="1"/>
            <a:endParaRPr lang="en-US" altLang="en-US"/>
          </a:p>
        </p:txBody>
      </p:sp>
      <p:pic>
        <p:nvPicPr>
          <p:cNvPr id="3076" name="Picture 4"/>
          <p:cNvPicPr>
            <a:picLocks noChangeAspect="1" noChangeArrowheads="1"/>
          </p:cNvPicPr>
          <p:nvPr/>
        </p:nvPicPr>
        <p:blipFill>
          <a:blip r:embed="rId2"/>
          <a:srcRect/>
          <a:stretch>
            <a:fillRect/>
          </a:stretch>
        </p:blipFill>
        <p:spPr bwMode="auto">
          <a:xfrm>
            <a:off x="2914251" y="1143000"/>
            <a:ext cx="6882420" cy="5479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582490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915751" y="250825"/>
            <a:ext cx="10360501" cy="1143000"/>
          </a:xfrm>
        </p:spPr>
        <p:txBody>
          <a:bodyPr/>
          <a:lstStyle/>
          <a:p>
            <a:pPr eaLnBrk="1" hangingPunct="1"/>
            <a:r>
              <a:rPr lang="en-US" altLang="en-US" sz="4800" dirty="0">
                <a:solidFill>
                  <a:schemeClr val="tx1"/>
                </a:solidFill>
              </a:rPr>
              <a:t>Codex  </a:t>
            </a:r>
            <a:r>
              <a:rPr lang="en-US" altLang="en-US" sz="4800" dirty="0" err="1">
                <a:solidFill>
                  <a:schemeClr val="tx1"/>
                </a:solidFill>
              </a:rPr>
              <a:t>Vaticanus</a:t>
            </a:r>
            <a:r>
              <a:rPr lang="en-US" altLang="en-US" sz="4800" dirty="0">
                <a:solidFill>
                  <a:schemeClr val="tx1"/>
                </a:solidFill>
              </a:rPr>
              <a:t> (B) (c. 325-50 CE)  </a:t>
            </a:r>
          </a:p>
        </p:txBody>
      </p:sp>
      <p:sp>
        <p:nvSpPr>
          <p:cNvPr id="18435" name="Rectangle 3"/>
          <p:cNvSpPr>
            <a:spLocks noGrp="1" noChangeArrowheads="1"/>
          </p:cNvSpPr>
          <p:nvPr>
            <p:ph type="body" idx="1"/>
          </p:nvPr>
        </p:nvSpPr>
        <p:spPr/>
        <p:txBody>
          <a:bodyPr/>
          <a:lstStyle/>
          <a:p>
            <a:pPr eaLnBrk="1" hangingPunct="1"/>
            <a:endParaRPr lang="en-US" altLang="en-US"/>
          </a:p>
        </p:txBody>
      </p:sp>
      <p:pic>
        <p:nvPicPr>
          <p:cNvPr id="32772" name="Picture 4"/>
          <p:cNvPicPr>
            <a:picLocks noChangeAspect="1" noChangeArrowheads="1"/>
          </p:cNvPicPr>
          <p:nvPr/>
        </p:nvPicPr>
        <p:blipFill>
          <a:blip r:embed="rId2"/>
          <a:srcRect/>
          <a:stretch>
            <a:fillRect/>
          </a:stretch>
        </p:blipFill>
        <p:spPr bwMode="auto">
          <a:xfrm>
            <a:off x="2311355" y="1393825"/>
            <a:ext cx="7978852" cy="521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808135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fontScale="90000"/>
          </a:bodyPr>
          <a:lstStyle/>
          <a:p>
            <a:pPr eaLnBrk="1" hangingPunct="1"/>
            <a:r>
              <a:rPr lang="en-US" altLang="en-US" sz="3200"/>
              <a:t>P21 (Oxyrhyncus Papyri 1227) recto </a:t>
            </a:r>
            <a:br>
              <a:rPr lang="en-US" altLang="en-US" sz="3200"/>
            </a:br>
            <a:r>
              <a:rPr lang="en-US" altLang="en-US" sz="3200"/>
              <a:t>Matt 12:24-26, 31-33</a:t>
            </a:r>
            <a:br>
              <a:rPr lang="en-US" altLang="en-US" sz="3200"/>
            </a:br>
            <a:r>
              <a:rPr lang="en-US" altLang="en-US" sz="3200"/>
              <a:t>4th/5th c.</a:t>
            </a:r>
            <a:endParaRPr lang="en-US" altLang="en-US"/>
          </a:p>
        </p:txBody>
      </p:sp>
      <p:sp>
        <p:nvSpPr>
          <p:cNvPr id="20483" name="Rectangle 3"/>
          <p:cNvSpPr>
            <a:spLocks noGrp="1" noChangeArrowheads="1"/>
          </p:cNvSpPr>
          <p:nvPr>
            <p:ph type="body" idx="1"/>
          </p:nvPr>
        </p:nvSpPr>
        <p:spPr/>
        <p:txBody>
          <a:bodyPr/>
          <a:lstStyle/>
          <a:p>
            <a:pPr eaLnBrk="1" hangingPunct="1"/>
            <a:endParaRPr lang="en-US" altLang="en-US"/>
          </a:p>
        </p:txBody>
      </p:sp>
      <p:pic>
        <p:nvPicPr>
          <p:cNvPr id="61444" name="Picture 4"/>
          <p:cNvPicPr>
            <a:picLocks noChangeAspect="1" noChangeArrowheads="1"/>
          </p:cNvPicPr>
          <p:nvPr/>
        </p:nvPicPr>
        <p:blipFill>
          <a:blip r:embed="rId2"/>
          <a:srcRect/>
          <a:stretch>
            <a:fillRect/>
          </a:stretch>
        </p:blipFill>
        <p:spPr bwMode="auto">
          <a:xfrm>
            <a:off x="1589" y="1822450"/>
            <a:ext cx="12188825" cy="503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0485" name="Rectangle 5"/>
          <p:cNvSpPr>
            <a:spLocks noChangeArrowheads="1"/>
          </p:cNvSpPr>
          <p:nvPr/>
        </p:nvSpPr>
        <p:spPr bwMode="auto">
          <a:xfrm>
            <a:off x="3679398" y="6172201"/>
            <a:ext cx="6423169" cy="461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sz="3200">
                <a:solidFill>
                  <a:schemeClr val="tx1"/>
                </a:solidFill>
                <a:latin typeface="Arial" pitchFamily="34" charset="0"/>
                <a:ea typeface="ＭＳ Ｐゴシック" pitchFamily="34" charset="-128"/>
              </a:defRPr>
            </a:lvl1pPr>
            <a:lvl2pPr marL="742950" indent="-285750">
              <a:spcBef>
                <a:spcPct val="20000"/>
              </a:spcBef>
              <a:buChar char="–"/>
              <a:defRPr sz="2800">
                <a:solidFill>
                  <a:schemeClr val="tx1"/>
                </a:solidFill>
                <a:latin typeface="Arial" pitchFamily="34" charset="0"/>
                <a:ea typeface="ＭＳ Ｐゴシック" pitchFamily="34" charset="-128"/>
              </a:defRPr>
            </a:lvl2pPr>
            <a:lvl3pPr marL="1143000" indent="-228600">
              <a:spcBef>
                <a:spcPct val="20000"/>
              </a:spcBef>
              <a:buChar char="•"/>
              <a:defRPr sz="2400">
                <a:solidFill>
                  <a:schemeClr val="tx1"/>
                </a:solidFill>
                <a:latin typeface="Arial" pitchFamily="34" charset="0"/>
                <a:ea typeface="ＭＳ Ｐゴシック" pitchFamily="34" charset="-128"/>
              </a:defRPr>
            </a:lvl3pPr>
            <a:lvl4pPr marL="1600200" indent="-228600">
              <a:spcBef>
                <a:spcPct val="20000"/>
              </a:spcBef>
              <a:buChar char="–"/>
              <a:defRPr sz="2000">
                <a:solidFill>
                  <a:schemeClr val="tx1"/>
                </a:solidFill>
                <a:latin typeface="Arial" pitchFamily="34" charset="0"/>
                <a:ea typeface="ＭＳ Ｐゴシック" pitchFamily="34" charset="-128"/>
              </a:defRPr>
            </a:lvl4pPr>
            <a:lvl5pPr marL="2057400" indent="-228600">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spcBef>
                <a:spcPct val="0"/>
              </a:spcBef>
              <a:buFontTx/>
              <a:buNone/>
            </a:pPr>
            <a:r>
              <a:rPr lang="en-US" altLang="en-US" sz="2400"/>
              <a:t>http://faculty.bbc.edu/rdecker/classes/p21.htm</a:t>
            </a:r>
          </a:p>
        </p:txBody>
      </p:sp>
    </p:spTree>
    <p:extLst>
      <p:ext uri="{BB962C8B-B14F-4D97-AF65-F5344CB8AC3E}">
        <p14:creationId xmlns:p14="http://schemas.microsoft.com/office/powerpoint/2010/main" val="1163832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7F4A7-A410-46E1-91FA-182A3B79D428}"/>
              </a:ext>
            </a:extLst>
          </p:cNvPr>
          <p:cNvSpPr>
            <a:spLocks noGrp="1"/>
          </p:cNvSpPr>
          <p:nvPr>
            <p:ph type="title"/>
          </p:nvPr>
        </p:nvSpPr>
        <p:spPr/>
        <p:txBody>
          <a:bodyPr/>
          <a:lstStyle/>
          <a:p>
            <a:r>
              <a:rPr lang="en-US" dirty="0"/>
              <a:t>External Evidence</a:t>
            </a:r>
          </a:p>
        </p:txBody>
      </p:sp>
      <p:sp>
        <p:nvSpPr>
          <p:cNvPr id="3" name="Content Placeholder 2">
            <a:extLst>
              <a:ext uri="{FF2B5EF4-FFF2-40B4-BE49-F238E27FC236}">
                <a16:creationId xmlns:a16="http://schemas.microsoft.com/office/drawing/2014/main" id="{384C02AC-78B9-403C-A0E2-C5BB65A55B53}"/>
              </a:ext>
            </a:extLst>
          </p:cNvPr>
          <p:cNvSpPr>
            <a:spLocks noGrp="1"/>
          </p:cNvSpPr>
          <p:nvPr>
            <p:ph idx="1"/>
          </p:nvPr>
        </p:nvSpPr>
        <p:spPr>
          <a:xfrm>
            <a:off x="202095" y="2987401"/>
            <a:ext cx="11787809" cy="3449572"/>
          </a:xfrm>
        </p:spPr>
        <p:txBody>
          <a:bodyPr>
            <a:normAutofit/>
          </a:bodyPr>
          <a:lstStyle/>
          <a:p>
            <a:r>
              <a:rPr lang="en-US" sz="2400" dirty="0"/>
              <a:t> Antiquity (age)</a:t>
            </a:r>
          </a:p>
          <a:p>
            <a:endParaRPr lang="en-US" sz="2400" dirty="0"/>
          </a:p>
          <a:p>
            <a:r>
              <a:rPr lang="en-US" sz="2400" dirty="0"/>
              <a:t>Geographical Diversity </a:t>
            </a:r>
          </a:p>
          <a:p>
            <a:endParaRPr lang="en-US" sz="2400" dirty="0"/>
          </a:p>
          <a:p>
            <a:r>
              <a:rPr lang="en-US" sz="2400" dirty="0"/>
              <a:t>Textual Family</a:t>
            </a:r>
          </a:p>
        </p:txBody>
      </p:sp>
    </p:spTree>
    <p:extLst>
      <p:ext uri="{BB962C8B-B14F-4D97-AF65-F5344CB8AC3E}">
        <p14:creationId xmlns:p14="http://schemas.microsoft.com/office/powerpoint/2010/main" val="57465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fontScale="90000"/>
          </a:bodyPr>
          <a:lstStyle/>
          <a:p>
            <a:pPr eaLnBrk="1" hangingPunct="1"/>
            <a:r>
              <a:rPr lang="en-US" altLang="en-US" sz="4800" b="1">
                <a:solidFill>
                  <a:schemeClr val="tx1"/>
                </a:solidFill>
                <a:latin typeface="Monotype Corsiva" pitchFamily="66" charset="0"/>
              </a:rPr>
              <a:t>Text Families MapNASA Mediterranean World</a:t>
            </a:r>
          </a:p>
        </p:txBody>
      </p:sp>
      <p:sp>
        <p:nvSpPr>
          <p:cNvPr id="26627" name="Rectangle 3"/>
          <p:cNvSpPr>
            <a:spLocks noGrp="1" noChangeArrowheads="1"/>
          </p:cNvSpPr>
          <p:nvPr>
            <p:ph type="body" idx="1"/>
          </p:nvPr>
        </p:nvSpPr>
        <p:spPr/>
        <p:txBody>
          <a:bodyPr/>
          <a:lstStyle/>
          <a:p>
            <a:pPr eaLnBrk="1" hangingPunct="1"/>
            <a:endParaRPr lang="en-US" altLang="en-US"/>
          </a:p>
        </p:txBody>
      </p:sp>
      <p:pic>
        <p:nvPicPr>
          <p:cNvPr id="26628" name="Picture 4" descr="compare_m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9" y="0"/>
            <a:ext cx="12188825"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5469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7F4A7-A410-46E1-91FA-182A3B79D428}"/>
              </a:ext>
            </a:extLst>
          </p:cNvPr>
          <p:cNvSpPr>
            <a:spLocks noGrp="1"/>
          </p:cNvSpPr>
          <p:nvPr>
            <p:ph type="title"/>
          </p:nvPr>
        </p:nvSpPr>
        <p:spPr/>
        <p:txBody>
          <a:bodyPr/>
          <a:lstStyle/>
          <a:p>
            <a:r>
              <a:rPr lang="en-US" dirty="0"/>
              <a:t>External Evidence</a:t>
            </a:r>
          </a:p>
        </p:txBody>
      </p:sp>
      <p:sp>
        <p:nvSpPr>
          <p:cNvPr id="3" name="Content Placeholder 2">
            <a:extLst>
              <a:ext uri="{FF2B5EF4-FFF2-40B4-BE49-F238E27FC236}">
                <a16:creationId xmlns:a16="http://schemas.microsoft.com/office/drawing/2014/main" id="{384C02AC-78B9-403C-A0E2-C5BB65A55B53}"/>
              </a:ext>
            </a:extLst>
          </p:cNvPr>
          <p:cNvSpPr>
            <a:spLocks noGrp="1"/>
          </p:cNvSpPr>
          <p:nvPr>
            <p:ph idx="1"/>
          </p:nvPr>
        </p:nvSpPr>
        <p:spPr>
          <a:xfrm>
            <a:off x="202095" y="2987401"/>
            <a:ext cx="11787809" cy="3449572"/>
          </a:xfrm>
        </p:spPr>
        <p:txBody>
          <a:bodyPr>
            <a:normAutofit lnSpcReduction="10000"/>
          </a:bodyPr>
          <a:lstStyle/>
          <a:p>
            <a:r>
              <a:rPr lang="en-US" sz="2400" dirty="0"/>
              <a:t> Antiquity (age)</a:t>
            </a:r>
          </a:p>
          <a:p>
            <a:endParaRPr lang="en-US" sz="2400" dirty="0"/>
          </a:p>
          <a:p>
            <a:r>
              <a:rPr lang="en-US" sz="2400" dirty="0"/>
              <a:t>Geographical Diversity </a:t>
            </a:r>
          </a:p>
          <a:p>
            <a:endParaRPr lang="en-US" sz="2400" dirty="0"/>
          </a:p>
          <a:p>
            <a:r>
              <a:rPr lang="en-US" sz="2400" dirty="0"/>
              <a:t>Textual Family</a:t>
            </a:r>
          </a:p>
          <a:p>
            <a:endParaRPr lang="en-US" sz="2400" dirty="0"/>
          </a:p>
          <a:p>
            <a:r>
              <a:rPr lang="en-US" sz="2400" dirty="0"/>
              <a:t>See “Major NT Textual Witness” handouts for abbreviations</a:t>
            </a:r>
          </a:p>
        </p:txBody>
      </p:sp>
    </p:spTree>
    <p:extLst>
      <p:ext uri="{BB962C8B-B14F-4D97-AF65-F5344CB8AC3E}">
        <p14:creationId xmlns:p14="http://schemas.microsoft.com/office/powerpoint/2010/main" val="225947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37C98-60A1-4ADB-93D1-034C76B4C40B}"/>
              </a:ext>
            </a:extLst>
          </p:cNvPr>
          <p:cNvSpPr>
            <a:spLocks noGrp="1"/>
          </p:cNvSpPr>
          <p:nvPr>
            <p:ph type="title"/>
          </p:nvPr>
        </p:nvSpPr>
        <p:spPr/>
        <p:txBody>
          <a:bodyPr/>
          <a:lstStyle/>
          <a:p>
            <a:r>
              <a:rPr lang="en-US" dirty="0"/>
              <a:t>Internal Evidence</a:t>
            </a:r>
          </a:p>
        </p:txBody>
      </p:sp>
      <p:sp>
        <p:nvSpPr>
          <p:cNvPr id="3" name="Text Placeholder 2">
            <a:extLst>
              <a:ext uri="{FF2B5EF4-FFF2-40B4-BE49-F238E27FC236}">
                <a16:creationId xmlns:a16="http://schemas.microsoft.com/office/drawing/2014/main" id="{D2CDDAAF-0C7E-4F75-A80A-0E8D0BBEECA7}"/>
              </a:ext>
            </a:extLst>
          </p:cNvPr>
          <p:cNvSpPr>
            <a:spLocks noGrp="1"/>
          </p:cNvSpPr>
          <p:nvPr>
            <p:ph idx="1"/>
          </p:nvPr>
        </p:nvSpPr>
        <p:spPr>
          <a:xfrm>
            <a:off x="919119" y="1732449"/>
            <a:ext cx="10353762" cy="4058751"/>
          </a:xfrm>
        </p:spPr>
        <p:txBody>
          <a:bodyPr/>
          <a:lstStyle/>
          <a:p>
            <a:r>
              <a:rPr lang="en-US" dirty="0">
                <a:effectLst/>
              </a:rPr>
              <a:t>The reading that best explains the other readings is probably the most original.</a:t>
            </a:r>
          </a:p>
          <a:p>
            <a:endParaRPr lang="en-US" dirty="0">
              <a:effectLst/>
            </a:endParaRPr>
          </a:p>
          <a:p>
            <a:endParaRPr lang="en-US" dirty="0">
              <a:effectLst/>
            </a:endParaRPr>
          </a:p>
          <a:p>
            <a:r>
              <a:rPr lang="en-US" i="1" dirty="0">
                <a:effectLst/>
              </a:rPr>
              <a:t>lectio </a:t>
            </a:r>
            <a:r>
              <a:rPr lang="en-US" i="1" dirty="0" err="1">
                <a:effectLst/>
              </a:rPr>
              <a:t>difficilio</a:t>
            </a:r>
            <a:r>
              <a:rPr lang="en-US" i="1" dirty="0">
                <a:effectLst/>
              </a:rPr>
              <a:t> </a:t>
            </a:r>
            <a:r>
              <a:rPr lang="en-US" i="1" dirty="0" err="1">
                <a:effectLst/>
              </a:rPr>
              <a:t>potior</a:t>
            </a:r>
            <a:r>
              <a:rPr lang="en-US" i="1" dirty="0">
                <a:effectLst/>
              </a:rPr>
              <a:t> – </a:t>
            </a:r>
            <a:r>
              <a:rPr lang="en-US" dirty="0">
                <a:effectLst/>
              </a:rPr>
              <a:t>The more difficult reading is the preferred reading.</a:t>
            </a:r>
          </a:p>
          <a:p>
            <a:endParaRPr lang="en-US" i="1" dirty="0">
              <a:effectLst/>
            </a:endParaRPr>
          </a:p>
          <a:p>
            <a:r>
              <a:rPr lang="en-US" i="1" dirty="0">
                <a:effectLst/>
              </a:rPr>
              <a:t>lectio </a:t>
            </a:r>
            <a:r>
              <a:rPr lang="en-US" i="1" dirty="0" err="1">
                <a:effectLst/>
              </a:rPr>
              <a:t>brevior</a:t>
            </a:r>
            <a:r>
              <a:rPr lang="en-US" i="1" dirty="0">
                <a:effectLst/>
              </a:rPr>
              <a:t> lectio </a:t>
            </a:r>
            <a:r>
              <a:rPr lang="en-US" i="1" dirty="0" err="1">
                <a:effectLst/>
              </a:rPr>
              <a:t>potior</a:t>
            </a:r>
            <a:r>
              <a:rPr lang="en-US" i="1" dirty="0">
                <a:effectLst/>
              </a:rPr>
              <a:t> – </a:t>
            </a:r>
            <a:r>
              <a:rPr lang="en-US" dirty="0">
                <a:effectLst/>
              </a:rPr>
              <a:t>The shortest reading is the preferred reading</a:t>
            </a:r>
          </a:p>
          <a:p>
            <a:endParaRPr lang="en-US" i="1" dirty="0">
              <a:effectLst/>
            </a:endParaRPr>
          </a:p>
          <a:p>
            <a:endParaRPr lang="en-US" i="1" dirty="0"/>
          </a:p>
          <a:p>
            <a:r>
              <a:rPr lang="en-US" dirty="0"/>
              <a:t>See “TC Principles” handout for more detailed lists </a:t>
            </a:r>
            <a:r>
              <a:rPr lang="en-US"/>
              <a:t>of principles.</a:t>
            </a:r>
            <a:endParaRPr lang="en-US" dirty="0"/>
          </a:p>
          <a:p>
            <a:endParaRPr lang="en-US" dirty="0"/>
          </a:p>
        </p:txBody>
      </p:sp>
    </p:spTree>
    <p:extLst>
      <p:ext uri="{BB962C8B-B14F-4D97-AF65-F5344CB8AC3E}">
        <p14:creationId xmlns:p14="http://schemas.microsoft.com/office/powerpoint/2010/main" val="13757656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FCA06-5F4E-40A6-9576-A19CFC956162}"/>
              </a:ext>
            </a:extLst>
          </p:cNvPr>
          <p:cNvSpPr>
            <a:spLocks noGrp="1"/>
          </p:cNvSpPr>
          <p:nvPr>
            <p:ph type="title"/>
          </p:nvPr>
        </p:nvSpPr>
        <p:spPr/>
        <p:txBody>
          <a:bodyPr/>
          <a:lstStyle/>
          <a:p>
            <a:r>
              <a:rPr lang="en-US" dirty="0"/>
              <a:t>Examples &amp; Resources</a:t>
            </a:r>
          </a:p>
        </p:txBody>
      </p:sp>
      <p:sp>
        <p:nvSpPr>
          <p:cNvPr id="3" name="Content Placeholder 2">
            <a:extLst>
              <a:ext uri="{FF2B5EF4-FFF2-40B4-BE49-F238E27FC236}">
                <a16:creationId xmlns:a16="http://schemas.microsoft.com/office/drawing/2014/main" id="{D877A039-EC07-4426-B9E0-54D3EAE3759A}"/>
              </a:ext>
            </a:extLst>
          </p:cNvPr>
          <p:cNvSpPr>
            <a:spLocks noGrp="1"/>
          </p:cNvSpPr>
          <p:nvPr>
            <p:ph idx="1"/>
          </p:nvPr>
        </p:nvSpPr>
        <p:spPr>
          <a:xfrm>
            <a:off x="0" y="1732449"/>
            <a:ext cx="12191999" cy="5125551"/>
          </a:xfrm>
        </p:spPr>
        <p:txBody>
          <a:bodyPr>
            <a:normAutofit fontScale="85000" lnSpcReduction="10000"/>
          </a:bodyPr>
          <a:lstStyle/>
          <a:p>
            <a:pPr>
              <a:lnSpc>
                <a:spcPct val="150000"/>
              </a:lnSpc>
            </a:pPr>
            <a:r>
              <a:rPr lang="en-US" dirty="0"/>
              <a:t>Mark 16:9-20 – Longer Ending of Mark</a:t>
            </a:r>
          </a:p>
          <a:p>
            <a:pPr>
              <a:lnSpc>
                <a:spcPct val="150000"/>
              </a:lnSpc>
            </a:pPr>
            <a:r>
              <a:rPr lang="en-US" dirty="0"/>
              <a:t>John 7:53-8:11 – </a:t>
            </a:r>
            <a:r>
              <a:rPr lang="en-US" i="1" dirty="0"/>
              <a:t>pericope </a:t>
            </a:r>
            <a:r>
              <a:rPr lang="en-US" i="1" dirty="0" err="1"/>
              <a:t>adulterae</a:t>
            </a:r>
            <a:endParaRPr lang="en-US" i="1" dirty="0"/>
          </a:p>
          <a:p>
            <a:pPr>
              <a:lnSpc>
                <a:spcPct val="150000"/>
              </a:lnSpc>
            </a:pPr>
            <a:r>
              <a:rPr lang="en-US" dirty="0"/>
              <a:t>1 John 5:7-8 – </a:t>
            </a:r>
            <a:r>
              <a:rPr lang="en-US" i="1" dirty="0"/>
              <a:t>comma Johanneum</a:t>
            </a:r>
          </a:p>
          <a:p>
            <a:pPr>
              <a:lnSpc>
                <a:spcPct val="150000"/>
              </a:lnSpc>
            </a:pPr>
            <a:r>
              <a:rPr lang="en-US" dirty="0"/>
              <a:t>Matt 17:21; 24:36; Mark 1:14, 41; 9:23; Luke 10:42; 22:43-44; John 1:28; Rom 5:1; 1 Cor 14:34-35; Eph 1:1; 5:30; Col 4:15; 1 </a:t>
            </a:r>
            <a:r>
              <a:rPr lang="en-US" dirty="0" err="1"/>
              <a:t>Thess</a:t>
            </a:r>
            <a:r>
              <a:rPr lang="en-US" dirty="0"/>
              <a:t> 2:7; Phil 3:12-13; Heb 2:7; 1 John 1:4c; 2:20, 23; 5:7-8; Rev 13:7, 18.</a:t>
            </a:r>
          </a:p>
          <a:p>
            <a:pPr>
              <a:lnSpc>
                <a:spcPct val="150000"/>
              </a:lnSpc>
            </a:pPr>
            <a:endParaRPr lang="en-US" dirty="0"/>
          </a:p>
          <a:p>
            <a:pPr marL="494100" indent="-457200">
              <a:lnSpc>
                <a:spcPct val="150000"/>
              </a:lnSpc>
              <a:buFont typeface="+mj-lt"/>
              <a:buAutoNum type="arabicPeriod"/>
            </a:pPr>
            <a:r>
              <a:rPr lang="en-US" dirty="0">
                <a:solidFill>
                  <a:schemeClr val="tx2">
                    <a:lumMod val="90000"/>
                  </a:schemeClr>
                </a:solidFill>
                <a:effectLst>
                  <a:outerShdw blurRad="38100" dist="38100" dir="2700000" algn="tl">
                    <a:srgbClr val="000000">
                      <a:alpha val="43137"/>
                    </a:srgbClr>
                  </a:outerShdw>
                </a:effectLst>
              </a:rPr>
              <a:t>The NET Bible (Bible.org/NebBible.org) has a whole series of footnotes on whether there is a text-critical issue (</a:t>
            </a:r>
            <a:r>
              <a:rPr lang="en-US" i="1" dirty="0" err="1">
                <a:solidFill>
                  <a:schemeClr val="tx2">
                    <a:lumMod val="90000"/>
                  </a:schemeClr>
                </a:solidFill>
                <a:effectLst>
                  <a:outerShdw blurRad="38100" dist="38100" dir="2700000" algn="tl">
                    <a:srgbClr val="000000">
                      <a:alpha val="43137"/>
                    </a:srgbClr>
                  </a:outerShdw>
                </a:effectLst>
              </a:rPr>
              <a:t>tc</a:t>
            </a:r>
            <a:r>
              <a:rPr lang="en-US" dirty="0">
                <a:solidFill>
                  <a:schemeClr val="tx2">
                    <a:lumMod val="90000"/>
                  </a:schemeClr>
                </a:solidFill>
                <a:effectLst>
                  <a:outerShdw blurRad="38100" dist="38100" dir="2700000" algn="tl">
                    <a:srgbClr val="000000">
                      <a:alpha val="43137"/>
                    </a:srgbClr>
                  </a:outerShdw>
                </a:effectLst>
              </a:rPr>
              <a:t>: text-critical note) or a translation issue (</a:t>
            </a:r>
            <a:r>
              <a:rPr lang="en-US" i="1" dirty="0" err="1">
                <a:solidFill>
                  <a:schemeClr val="tx2">
                    <a:lumMod val="90000"/>
                  </a:schemeClr>
                </a:solidFill>
                <a:effectLst>
                  <a:outerShdw blurRad="38100" dist="38100" dir="2700000" algn="tl">
                    <a:srgbClr val="000000">
                      <a:alpha val="43137"/>
                    </a:srgbClr>
                  </a:outerShdw>
                </a:effectLst>
              </a:rPr>
              <a:t>tn</a:t>
            </a:r>
            <a:r>
              <a:rPr lang="en-US" dirty="0">
                <a:solidFill>
                  <a:schemeClr val="tx2">
                    <a:lumMod val="90000"/>
                  </a:schemeClr>
                </a:solidFill>
                <a:effectLst>
                  <a:outerShdw blurRad="38100" dist="38100" dir="2700000" algn="tl">
                    <a:srgbClr val="000000">
                      <a:alpha val="43137"/>
                    </a:srgbClr>
                  </a:outerShdw>
                </a:effectLst>
              </a:rPr>
              <a:t>: translator’s note). It also has </a:t>
            </a:r>
            <a:r>
              <a:rPr lang="en-US" i="1" dirty="0" err="1">
                <a:solidFill>
                  <a:schemeClr val="tx2">
                    <a:lumMod val="90000"/>
                  </a:schemeClr>
                </a:solidFill>
                <a:effectLst>
                  <a:outerShdw blurRad="38100" dist="38100" dir="2700000" algn="tl">
                    <a:srgbClr val="000000">
                      <a:alpha val="43137"/>
                    </a:srgbClr>
                  </a:outerShdw>
                </a:effectLst>
              </a:rPr>
              <a:t>sn</a:t>
            </a:r>
            <a:r>
              <a:rPr lang="en-US" i="1" dirty="0">
                <a:solidFill>
                  <a:schemeClr val="tx2">
                    <a:lumMod val="90000"/>
                  </a:schemeClr>
                </a:solidFill>
                <a:effectLst>
                  <a:outerShdw blurRad="38100" dist="38100" dir="2700000" algn="tl">
                    <a:srgbClr val="000000">
                      <a:alpha val="43137"/>
                    </a:srgbClr>
                  </a:outerShdw>
                </a:effectLst>
              </a:rPr>
              <a:t> </a:t>
            </a:r>
            <a:r>
              <a:rPr lang="en-US" dirty="0">
                <a:solidFill>
                  <a:schemeClr val="tx2">
                    <a:lumMod val="90000"/>
                  </a:schemeClr>
                </a:solidFill>
                <a:effectLst>
                  <a:outerShdw blurRad="38100" dist="38100" dir="2700000" algn="tl">
                    <a:srgbClr val="000000">
                      <a:alpha val="43137"/>
                    </a:srgbClr>
                  </a:outerShdw>
                </a:effectLst>
              </a:rPr>
              <a:t>footnotes, study notes that explain historical background issues, theological issues, and cross references. </a:t>
            </a:r>
          </a:p>
          <a:p>
            <a:pPr marL="494100" indent="-457200">
              <a:lnSpc>
                <a:spcPct val="150000"/>
              </a:lnSpc>
              <a:buFont typeface="+mj-lt"/>
              <a:buAutoNum type="arabicPeriod"/>
            </a:pPr>
            <a:r>
              <a:rPr lang="en-US" dirty="0"/>
              <a:t>Bruce Metzger, </a:t>
            </a:r>
            <a:r>
              <a:rPr lang="en-US" i="1" dirty="0"/>
              <a:t>A Textual Commentary on the Greek New Testament (UBS4). </a:t>
            </a:r>
            <a:r>
              <a:rPr lang="en-US" dirty="0"/>
              <a:t>2</a:t>
            </a:r>
            <a:r>
              <a:rPr lang="en-US" baseline="30000" dirty="0"/>
              <a:t>nd</a:t>
            </a:r>
            <a:r>
              <a:rPr lang="en-US" dirty="0"/>
              <a:t> ed. Stuttgart: United Bible Societies, 1994.</a:t>
            </a:r>
          </a:p>
          <a:p>
            <a:pPr marL="494100" indent="-457200">
              <a:lnSpc>
                <a:spcPct val="150000"/>
              </a:lnSpc>
              <a:buFont typeface="+mj-lt"/>
              <a:buAutoNum type="arabicPeriod"/>
            </a:pPr>
            <a:r>
              <a:rPr lang="en-US" dirty="0"/>
              <a:t>BibTheo.com/</a:t>
            </a:r>
            <a:r>
              <a:rPr lang="en-US" dirty="0" err="1"/>
              <a:t>TextualCriticism</a:t>
            </a:r>
            <a:r>
              <a:rPr lang="en-US" dirty="0"/>
              <a:t> </a:t>
            </a:r>
          </a:p>
          <a:p>
            <a:pPr marL="494100" indent="-457200">
              <a:lnSpc>
                <a:spcPct val="150000"/>
              </a:lnSpc>
              <a:buFont typeface="+mj-lt"/>
              <a:buAutoNum type="arabicPeriod"/>
            </a:pPr>
            <a:endParaRPr lang="en-US" dirty="0"/>
          </a:p>
        </p:txBody>
      </p:sp>
    </p:spTree>
    <p:extLst>
      <p:ext uri="{BB962C8B-B14F-4D97-AF65-F5344CB8AC3E}">
        <p14:creationId xmlns:p14="http://schemas.microsoft.com/office/powerpoint/2010/main" val="15172693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47CCC-9BA6-4C84-8321-2800F932B1C4}"/>
              </a:ext>
            </a:extLst>
          </p:cNvPr>
          <p:cNvSpPr>
            <a:spLocks noGrp="1"/>
          </p:cNvSpPr>
          <p:nvPr>
            <p:ph type="title"/>
          </p:nvPr>
        </p:nvSpPr>
        <p:spPr/>
        <p:txBody>
          <a:bodyPr/>
          <a:lstStyle/>
          <a:p>
            <a:r>
              <a:rPr lang="en-US" dirty="0"/>
              <a:t>Contents</a:t>
            </a:r>
          </a:p>
        </p:txBody>
      </p:sp>
      <p:sp>
        <p:nvSpPr>
          <p:cNvPr id="3" name="Content Placeholder 2">
            <a:extLst>
              <a:ext uri="{FF2B5EF4-FFF2-40B4-BE49-F238E27FC236}">
                <a16:creationId xmlns:a16="http://schemas.microsoft.com/office/drawing/2014/main" id="{8EB62ABA-FD5B-4514-A1E4-A6217E53746E}"/>
              </a:ext>
            </a:extLst>
          </p:cNvPr>
          <p:cNvSpPr>
            <a:spLocks noGrp="1"/>
          </p:cNvSpPr>
          <p:nvPr>
            <p:ph idx="1"/>
          </p:nvPr>
        </p:nvSpPr>
        <p:spPr/>
        <p:txBody>
          <a:bodyPr/>
          <a:lstStyle/>
          <a:p>
            <a:endParaRPr lang="en-US" dirty="0"/>
          </a:p>
          <a:p>
            <a:r>
              <a:rPr lang="en-US" dirty="0"/>
              <a:t>Introduction to </a:t>
            </a:r>
            <a:r>
              <a:rPr lang="en-US" i="1" dirty="0"/>
              <a:t>Translation </a:t>
            </a:r>
            <a:r>
              <a:rPr lang="en-US" dirty="0"/>
              <a:t>vs. </a:t>
            </a:r>
            <a:r>
              <a:rPr lang="en-US" i="1" dirty="0"/>
              <a:t>Textual Criticism</a:t>
            </a:r>
          </a:p>
          <a:p>
            <a:endParaRPr lang="en-US" dirty="0"/>
          </a:p>
          <a:p>
            <a:r>
              <a:rPr lang="en-US" dirty="0"/>
              <a:t>Bible Translation Theory</a:t>
            </a:r>
          </a:p>
          <a:p>
            <a:endParaRPr lang="en-US" dirty="0"/>
          </a:p>
          <a:p>
            <a:r>
              <a:rPr lang="en-US" dirty="0"/>
              <a:t>Introduction to Textual Criticism</a:t>
            </a:r>
          </a:p>
          <a:p>
            <a:endParaRPr lang="en-US" dirty="0"/>
          </a:p>
          <a:p>
            <a:pPr marL="36900" indent="0">
              <a:buNone/>
            </a:pPr>
            <a:endParaRPr lang="en-US" dirty="0"/>
          </a:p>
        </p:txBody>
      </p:sp>
    </p:spTree>
    <p:extLst>
      <p:ext uri="{BB962C8B-B14F-4D97-AF65-F5344CB8AC3E}">
        <p14:creationId xmlns:p14="http://schemas.microsoft.com/office/powerpoint/2010/main" val="27966966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E8B826"/>
      </a:accent1>
      <a:accent2>
        <a:srgbClr val="E2CA72"/>
      </a:accent2>
      <a:accent3>
        <a:srgbClr val="BD723B"/>
      </a:accent3>
      <a:accent4>
        <a:srgbClr val="AE9376"/>
      </a:accent4>
      <a:accent5>
        <a:srgbClr val="A77F41"/>
      </a:accent5>
      <a:accent6>
        <a:srgbClr val="A1AE79"/>
      </a:accent6>
      <a:hlink>
        <a:srgbClr val="F1D06A"/>
      </a:hlink>
      <a:folHlink>
        <a:srgbClr val="EDDCA8"/>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D5CBAF11-69B7-47EA-BC01-41F77058C2A9}"/>
    </a:ext>
  </a:extLst>
</a:theme>
</file>

<file path=ppt/theme/theme2.xml><?xml version="1.0" encoding="utf-8"?>
<a:theme xmlns:a="http://schemas.openxmlformats.org/drawingml/2006/main" name="Office Theme">
  <a:themeElements>
    <a:clrScheme name="Business 12">
      <a:dk1>
        <a:sysClr val="windowText" lastClr="000000"/>
      </a:dk1>
      <a:lt1>
        <a:sysClr val="window" lastClr="FFFFFF"/>
      </a:lt1>
      <a:dk2>
        <a:srgbClr val="000000"/>
      </a:dk2>
      <a:lt2>
        <a:srgbClr val="FFFFFF"/>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aramond">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11961752_Animated infographic slides_AAS_v4" id="{19E25BB5-3A73-4068-B79D-00C0143C4729}" vid="{78E7D5F6-C6C8-4CFC-AF6E-592FC1C5B3A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D8C8BB44E09DE46BE5342BB429977DD" ma:contentTypeVersion="16" ma:contentTypeDescription="Create a new document." ma:contentTypeScope="" ma:versionID="59a0b8ee3d9cc66e5f39ea21e5a1f9d1">
  <xsd:schema xmlns:xsd="http://www.w3.org/2001/XMLSchema" xmlns:xs="http://www.w3.org/2001/XMLSchema" xmlns:p="http://schemas.microsoft.com/office/2006/metadata/properties" xmlns:ns1="http://schemas.microsoft.com/sharepoint/v3" xmlns:ns3="2dc4a0dd-da1b-4b3b-be7a-ad31a1b987e9" xmlns:ns4="c4d13920-8ba2-4cb7-868d-19fe1c0c70ca" targetNamespace="http://schemas.microsoft.com/office/2006/metadata/properties" ma:root="true" ma:fieldsID="e409c2e0c3a5cb8e50700ef369b26dec" ns1:_="" ns3:_="" ns4:_="">
    <xsd:import namespace="http://schemas.microsoft.com/sharepoint/v3"/>
    <xsd:import namespace="2dc4a0dd-da1b-4b3b-be7a-ad31a1b987e9"/>
    <xsd:import namespace="c4d13920-8ba2-4cb7-868d-19fe1c0c70ca"/>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1:_ip_UnifiedCompliancePolicyProperties" minOccurs="0"/>
                <xsd:element ref="ns1:_ip_UnifiedCompliancePolicyUIAction"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AutoKeyPoints" minOccurs="0"/>
                <xsd:element ref="ns4:MediaServiceKeyPoints" minOccurs="0"/>
                <xsd:element ref="ns4:MediaServiceLocatio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hidden="true" ma:internalName="_ip_UnifiedCompliancePolicyProperties">
      <xsd:simpleType>
        <xsd:restriction base="dms:Note"/>
      </xsd:simpleType>
    </xsd:element>
    <xsd:element name="_ip_UnifiedCompliancePolicyUIAction" ma:index="1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dc4a0dd-da1b-4b3b-be7a-ad31a1b987e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4d13920-8ba2-4cb7-868d-19fe1c0c70c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MediaLengthInSeconds" ma:index="23"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C913778-2032-479C-8F9A-4C2643E01BC7}">
  <ds:schemaRefs>
    <ds:schemaRef ds:uri="http://schemas.microsoft.com/sharepoint/v3/contenttype/forms"/>
  </ds:schemaRefs>
</ds:datastoreItem>
</file>

<file path=customXml/itemProps2.xml><?xml version="1.0" encoding="utf-8"?>
<ds:datastoreItem xmlns:ds="http://schemas.openxmlformats.org/officeDocument/2006/customXml" ds:itemID="{4AE7ECE7-340C-4D36-995C-27485B1BB0A8}">
  <ds:schemaRefs>
    <ds:schemaRef ds:uri="http://schemas.microsoft.com/office/2006/metadata/properties"/>
    <ds:schemaRef ds:uri="http://purl.org/dc/terms/"/>
    <ds:schemaRef ds:uri="http://schemas.microsoft.com/office/infopath/2007/PartnerControls"/>
    <ds:schemaRef ds:uri="http://purl.org/dc/elements/1.1/"/>
    <ds:schemaRef ds:uri="http://schemas.microsoft.com/office/2006/documentManagement/types"/>
    <ds:schemaRef ds:uri="http://schemas.openxmlformats.org/package/2006/metadata/core-properties"/>
    <ds:schemaRef ds:uri="c4d13920-8ba2-4cb7-868d-19fe1c0c70ca"/>
    <ds:schemaRef ds:uri="http://www.w3.org/XML/1998/namespace"/>
    <ds:schemaRef ds:uri="http://purl.org/dc/dcmitype/"/>
    <ds:schemaRef ds:uri="2dc4a0dd-da1b-4b3b-be7a-ad31a1b987e9"/>
    <ds:schemaRef ds:uri="http://schemas.microsoft.com/sharepoint/v3"/>
  </ds:schemaRefs>
</ds:datastoreItem>
</file>

<file path=customXml/itemProps3.xml><?xml version="1.0" encoding="utf-8"?>
<ds:datastoreItem xmlns:ds="http://schemas.openxmlformats.org/officeDocument/2006/customXml" ds:itemID="{89B82D11-C001-4D78-920C-32B4D99B29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dc4a0dd-da1b-4b3b-be7a-ad31a1b987e9"/>
    <ds:schemaRef ds:uri="c4d13920-8ba2-4cb7-868d-19fe1c0c70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TM04033929[[fn=Slate]]</Template>
  <TotalTime>717</TotalTime>
  <Words>5413</Words>
  <Application>Microsoft Office PowerPoint</Application>
  <PresentationFormat>Widescreen</PresentationFormat>
  <Paragraphs>506</Paragraphs>
  <Slides>61</Slides>
  <Notes>4</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1</vt:i4>
      </vt:variant>
      <vt:variant>
        <vt:lpstr>Slide Titles</vt:lpstr>
      </vt:variant>
      <vt:variant>
        <vt:i4>61</vt:i4>
      </vt:variant>
    </vt:vector>
  </HeadingPairs>
  <TitlesOfParts>
    <vt:vector size="74" baseType="lpstr">
      <vt:lpstr>Arial</vt:lpstr>
      <vt:lpstr>Calibri</vt:lpstr>
      <vt:lpstr>Calibri Light</vt:lpstr>
      <vt:lpstr>Calisto MT</vt:lpstr>
      <vt:lpstr>Dancing Script</vt:lpstr>
      <vt:lpstr>Garamond</vt:lpstr>
      <vt:lpstr>Monotype Corsiva</vt:lpstr>
      <vt:lpstr>SBL BibLit</vt:lpstr>
      <vt:lpstr>Times New Roman</vt:lpstr>
      <vt:lpstr>Wingdings 2</vt:lpstr>
      <vt:lpstr>Slate</vt:lpstr>
      <vt:lpstr>Office Theme</vt:lpstr>
      <vt:lpstr>Photo Editor Photo</vt:lpstr>
      <vt:lpstr>Bible Translation &amp;  Textual Criticism</vt:lpstr>
      <vt:lpstr>Contents</vt:lpstr>
      <vt:lpstr>Translation vs. Textual Criticism</vt:lpstr>
      <vt:lpstr>Translation Issue</vt:lpstr>
      <vt:lpstr>Text-Critical Issue (Textual Variants)</vt:lpstr>
      <vt:lpstr>Text-Critical Issue (Textual Variants)</vt:lpstr>
      <vt:lpstr>Text-Critical Issue (Textual Variants)</vt:lpstr>
      <vt:lpstr>Text-Critical Issue (Textual Variants)</vt:lpstr>
      <vt:lpstr>Translation vs. Textual Criticism</vt:lpstr>
      <vt:lpstr>Bible Translation Theory</vt:lpstr>
      <vt:lpstr>PowerPoint Presentation</vt:lpstr>
      <vt:lpstr>Three Questions</vt:lpstr>
      <vt:lpstr>Textual Basis</vt:lpstr>
      <vt:lpstr>Important Translations</vt:lpstr>
      <vt:lpstr>Peshitta (Aramaic Vulgate)</vt:lpstr>
      <vt:lpstr>Textual Basis</vt:lpstr>
      <vt:lpstr>Textual Basis</vt:lpstr>
      <vt:lpstr>Translation Philosophy</vt:lpstr>
      <vt:lpstr>Spectrum of Translation Philosophy </vt:lpstr>
      <vt:lpstr>“All translation is an act of interpretation”</vt:lpstr>
      <vt:lpstr>PowerPoint Presentation</vt:lpstr>
      <vt:lpstr>“All translation is an act of interpretation”</vt:lpstr>
      <vt:lpstr>Spectrum of Translation Philosophy </vt:lpstr>
      <vt:lpstr>Translation Philosophy</vt:lpstr>
      <vt:lpstr>Theological Location</vt:lpstr>
      <vt:lpstr>Theological Location</vt:lpstr>
      <vt:lpstr>Theological Location</vt:lpstr>
      <vt:lpstr>Theological Location</vt:lpstr>
      <vt:lpstr>Three Questions</vt:lpstr>
      <vt:lpstr>Textual Criticism</vt:lpstr>
      <vt:lpstr>Autographs &amp; Textual Variants</vt:lpstr>
      <vt:lpstr>Oral-Culture Attitudes to Writing</vt:lpstr>
      <vt:lpstr>Oral-Culture Attitudes to Writing</vt:lpstr>
      <vt:lpstr>Textual Variants</vt:lpstr>
      <vt:lpstr>You’ve Found a Textual Variant, Now What?</vt:lpstr>
      <vt:lpstr>External Evidence</vt:lpstr>
      <vt:lpstr>External Evidence</vt:lpstr>
      <vt:lpstr>Manuscript Witnesses of the OT</vt:lpstr>
      <vt:lpstr>Modern Hebrew Bible in Print</vt:lpstr>
      <vt:lpstr>Dead Sea Scrolls – Genesis Fragments 1Q1, 1Q24, 1Q29</vt:lpstr>
      <vt:lpstr>Codex Leningradensis</vt:lpstr>
      <vt:lpstr>Manuscript Witnesses of the NT</vt:lpstr>
      <vt:lpstr>Manuscript Witnesses of the NT</vt:lpstr>
      <vt:lpstr>Modern Greek New Testament (GNT) in Print</vt:lpstr>
      <vt:lpstr>Manuscript Witnesses of the NT - Summary</vt:lpstr>
      <vt:lpstr>Chapter &amp; Verse Additions</vt:lpstr>
      <vt:lpstr>Manuscript Witnesses of the NT - Summary</vt:lpstr>
      <vt:lpstr>Autographs</vt:lpstr>
      <vt:lpstr>P 45 (c. 250 CE)  GLuke</vt:lpstr>
      <vt:lpstr>P 46 (c.200 CE)  Romans</vt:lpstr>
      <vt:lpstr>P 47 c. 250 CE</vt:lpstr>
      <vt:lpstr> </vt:lpstr>
      <vt:lpstr>Codex Sinaiticus   א   c. 350 CE</vt:lpstr>
      <vt:lpstr>Codex  Vaticanus (B) (c. 325-50 CE)  </vt:lpstr>
      <vt:lpstr>P21 (Oxyrhyncus Papyri 1227) recto  Matt 12:24-26, 31-33 4th/5th c.</vt:lpstr>
      <vt:lpstr>External Evidence</vt:lpstr>
      <vt:lpstr>Text Families MapNASA Mediterranean World</vt:lpstr>
      <vt:lpstr>External Evidence</vt:lpstr>
      <vt:lpstr>Internal Evidence</vt:lpstr>
      <vt:lpstr>Examples &amp; Resources</vt:lpstr>
      <vt:lpstr>Contents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Terance Espinoza</dc:creator>
  <cp:lastModifiedBy>Terance Espinoza</cp:lastModifiedBy>
  <cp:revision>20</cp:revision>
  <dcterms:created xsi:type="dcterms:W3CDTF">2022-08-31T21:11:18Z</dcterms:created>
  <dcterms:modified xsi:type="dcterms:W3CDTF">2024-09-07T20:55:36Z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0x0101000D8C8BB44E09DE46BE5342BB429977DD</vt:lpwstr>
  </property>
</Properties>
</file>