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21"/>
  </p:notesMasterIdLst>
  <p:sldIdLst>
    <p:sldId id="256" r:id="rId2"/>
    <p:sldId id="275" r:id="rId3"/>
    <p:sldId id="585" r:id="rId4"/>
    <p:sldId id="587" r:id="rId5"/>
    <p:sldId id="586" r:id="rId6"/>
    <p:sldId id="588" r:id="rId7"/>
    <p:sldId id="277" r:id="rId8"/>
    <p:sldId id="280" r:id="rId9"/>
    <p:sldId id="281" r:id="rId10"/>
    <p:sldId id="283" r:id="rId11"/>
    <p:sldId id="284" r:id="rId12"/>
    <p:sldId id="285" r:id="rId13"/>
    <p:sldId id="286" r:id="rId14"/>
    <p:sldId id="583" r:id="rId15"/>
    <p:sldId id="288" r:id="rId16"/>
    <p:sldId id="584" r:id="rId17"/>
    <p:sldId id="589" r:id="rId18"/>
    <p:sldId id="590" r:id="rId19"/>
    <p:sldId id="59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A97E4C-493B-4101-9249-563E79477275}" v="2" dt="2025-07-05T20:07:47.0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ance Espinoza" userId="a53f605c-c6fd-4e9c-a99d-0600c58e64c9" providerId="ADAL" clId="{CEA97E4C-493B-4101-9249-563E79477275}"/>
    <pc:docChg chg="custSel addSld delSld modSld">
      <pc:chgData name="Terance Espinoza" userId="a53f605c-c6fd-4e9c-a99d-0600c58e64c9" providerId="ADAL" clId="{CEA97E4C-493B-4101-9249-563E79477275}" dt="2025-07-05T20:07:47.016" v="1174"/>
      <pc:docMkLst>
        <pc:docMk/>
      </pc:docMkLst>
      <pc:sldChg chg="modSp mod">
        <pc:chgData name="Terance Espinoza" userId="a53f605c-c6fd-4e9c-a99d-0600c58e64c9" providerId="ADAL" clId="{CEA97E4C-493B-4101-9249-563E79477275}" dt="2025-07-05T19:54:35.562" v="3" actId="20577"/>
        <pc:sldMkLst>
          <pc:docMk/>
          <pc:sldMk cId="2628145331" sldId="256"/>
        </pc:sldMkLst>
        <pc:spChg chg="mod">
          <ac:chgData name="Terance Espinoza" userId="a53f605c-c6fd-4e9c-a99d-0600c58e64c9" providerId="ADAL" clId="{CEA97E4C-493B-4101-9249-563E79477275}" dt="2025-07-05T19:54:35.562" v="3" actId="20577"/>
          <ac:spMkLst>
            <pc:docMk/>
            <pc:sldMk cId="2628145331" sldId="256"/>
            <ac:spMk id="3" creationId="{FB338FC8-89EA-454E-A974-4C0E986DC719}"/>
          </ac:spMkLst>
        </pc:spChg>
      </pc:sldChg>
      <pc:sldChg chg="del">
        <pc:chgData name="Terance Espinoza" userId="a53f605c-c6fd-4e9c-a99d-0600c58e64c9" providerId="ADAL" clId="{CEA97E4C-493B-4101-9249-563E79477275}" dt="2025-07-05T20:00:03.064" v="197" actId="47"/>
        <pc:sldMkLst>
          <pc:docMk/>
          <pc:sldMk cId="2286078468" sldId="257"/>
        </pc:sldMkLst>
      </pc:sldChg>
      <pc:sldChg chg="del">
        <pc:chgData name="Terance Espinoza" userId="a53f605c-c6fd-4e9c-a99d-0600c58e64c9" providerId="ADAL" clId="{CEA97E4C-493B-4101-9249-563E79477275}" dt="2025-07-05T20:00:03.064" v="197" actId="47"/>
        <pc:sldMkLst>
          <pc:docMk/>
          <pc:sldMk cId="3227578159" sldId="258"/>
        </pc:sldMkLst>
      </pc:sldChg>
      <pc:sldChg chg="del">
        <pc:chgData name="Terance Espinoza" userId="a53f605c-c6fd-4e9c-a99d-0600c58e64c9" providerId="ADAL" clId="{CEA97E4C-493B-4101-9249-563E79477275}" dt="2025-07-05T20:00:03.064" v="197" actId="47"/>
        <pc:sldMkLst>
          <pc:docMk/>
          <pc:sldMk cId="1170445080" sldId="259"/>
        </pc:sldMkLst>
      </pc:sldChg>
      <pc:sldChg chg="del">
        <pc:chgData name="Terance Espinoza" userId="a53f605c-c6fd-4e9c-a99d-0600c58e64c9" providerId="ADAL" clId="{CEA97E4C-493B-4101-9249-563E79477275}" dt="2025-07-05T20:00:03.064" v="197" actId="47"/>
        <pc:sldMkLst>
          <pc:docMk/>
          <pc:sldMk cId="4183239141" sldId="260"/>
        </pc:sldMkLst>
      </pc:sldChg>
      <pc:sldChg chg="del">
        <pc:chgData name="Terance Espinoza" userId="a53f605c-c6fd-4e9c-a99d-0600c58e64c9" providerId="ADAL" clId="{CEA97E4C-493B-4101-9249-563E79477275}" dt="2025-07-05T20:00:03.064" v="197" actId="47"/>
        <pc:sldMkLst>
          <pc:docMk/>
          <pc:sldMk cId="1591892316" sldId="261"/>
        </pc:sldMkLst>
      </pc:sldChg>
      <pc:sldChg chg="del">
        <pc:chgData name="Terance Espinoza" userId="a53f605c-c6fd-4e9c-a99d-0600c58e64c9" providerId="ADAL" clId="{CEA97E4C-493B-4101-9249-563E79477275}" dt="2025-07-05T20:00:03.064" v="197" actId="47"/>
        <pc:sldMkLst>
          <pc:docMk/>
          <pc:sldMk cId="1689513409" sldId="262"/>
        </pc:sldMkLst>
      </pc:sldChg>
      <pc:sldChg chg="del">
        <pc:chgData name="Terance Espinoza" userId="a53f605c-c6fd-4e9c-a99d-0600c58e64c9" providerId="ADAL" clId="{CEA97E4C-493B-4101-9249-563E79477275}" dt="2025-07-05T20:00:03.064" v="197" actId="47"/>
        <pc:sldMkLst>
          <pc:docMk/>
          <pc:sldMk cId="2375644033" sldId="263"/>
        </pc:sldMkLst>
      </pc:sldChg>
      <pc:sldChg chg="del">
        <pc:chgData name="Terance Espinoza" userId="a53f605c-c6fd-4e9c-a99d-0600c58e64c9" providerId="ADAL" clId="{CEA97E4C-493B-4101-9249-563E79477275}" dt="2025-07-05T20:00:03.064" v="197" actId="47"/>
        <pc:sldMkLst>
          <pc:docMk/>
          <pc:sldMk cId="1941028113" sldId="264"/>
        </pc:sldMkLst>
      </pc:sldChg>
      <pc:sldChg chg="del">
        <pc:chgData name="Terance Espinoza" userId="a53f605c-c6fd-4e9c-a99d-0600c58e64c9" providerId="ADAL" clId="{CEA97E4C-493B-4101-9249-563E79477275}" dt="2025-07-05T20:00:03.064" v="197" actId="47"/>
        <pc:sldMkLst>
          <pc:docMk/>
          <pc:sldMk cId="3037387847" sldId="265"/>
        </pc:sldMkLst>
      </pc:sldChg>
      <pc:sldChg chg="del">
        <pc:chgData name="Terance Espinoza" userId="a53f605c-c6fd-4e9c-a99d-0600c58e64c9" providerId="ADAL" clId="{CEA97E4C-493B-4101-9249-563E79477275}" dt="2025-07-05T20:00:03.064" v="197" actId="47"/>
        <pc:sldMkLst>
          <pc:docMk/>
          <pc:sldMk cId="2863020681" sldId="266"/>
        </pc:sldMkLst>
      </pc:sldChg>
      <pc:sldChg chg="del">
        <pc:chgData name="Terance Espinoza" userId="a53f605c-c6fd-4e9c-a99d-0600c58e64c9" providerId="ADAL" clId="{CEA97E4C-493B-4101-9249-563E79477275}" dt="2025-07-05T20:00:03.064" v="197" actId="47"/>
        <pc:sldMkLst>
          <pc:docMk/>
          <pc:sldMk cId="1611200209" sldId="267"/>
        </pc:sldMkLst>
      </pc:sldChg>
      <pc:sldChg chg="del">
        <pc:chgData name="Terance Espinoza" userId="a53f605c-c6fd-4e9c-a99d-0600c58e64c9" providerId="ADAL" clId="{CEA97E4C-493B-4101-9249-563E79477275}" dt="2025-07-05T20:00:03.064" v="197" actId="47"/>
        <pc:sldMkLst>
          <pc:docMk/>
          <pc:sldMk cId="815829002" sldId="269"/>
        </pc:sldMkLst>
      </pc:sldChg>
      <pc:sldChg chg="del">
        <pc:chgData name="Terance Espinoza" userId="a53f605c-c6fd-4e9c-a99d-0600c58e64c9" providerId="ADAL" clId="{CEA97E4C-493B-4101-9249-563E79477275}" dt="2025-07-05T20:00:03.064" v="197" actId="47"/>
        <pc:sldMkLst>
          <pc:docMk/>
          <pc:sldMk cId="402071892" sldId="270"/>
        </pc:sldMkLst>
      </pc:sldChg>
      <pc:sldChg chg="del">
        <pc:chgData name="Terance Espinoza" userId="a53f605c-c6fd-4e9c-a99d-0600c58e64c9" providerId="ADAL" clId="{CEA97E4C-493B-4101-9249-563E79477275}" dt="2025-07-05T20:00:03.064" v="197" actId="47"/>
        <pc:sldMkLst>
          <pc:docMk/>
          <pc:sldMk cId="2964940734" sldId="271"/>
        </pc:sldMkLst>
      </pc:sldChg>
      <pc:sldChg chg="del">
        <pc:chgData name="Terance Espinoza" userId="a53f605c-c6fd-4e9c-a99d-0600c58e64c9" providerId="ADAL" clId="{CEA97E4C-493B-4101-9249-563E79477275}" dt="2025-07-05T20:00:03.064" v="197" actId="47"/>
        <pc:sldMkLst>
          <pc:docMk/>
          <pc:sldMk cId="1199200708" sldId="273"/>
        </pc:sldMkLst>
      </pc:sldChg>
      <pc:sldChg chg="del">
        <pc:chgData name="Terance Espinoza" userId="a53f605c-c6fd-4e9c-a99d-0600c58e64c9" providerId="ADAL" clId="{CEA97E4C-493B-4101-9249-563E79477275}" dt="2025-07-05T20:00:03.064" v="197" actId="47"/>
        <pc:sldMkLst>
          <pc:docMk/>
          <pc:sldMk cId="1866394026" sldId="274"/>
        </pc:sldMkLst>
      </pc:sldChg>
      <pc:sldChg chg="modSp mod">
        <pc:chgData name="Terance Espinoza" userId="a53f605c-c6fd-4e9c-a99d-0600c58e64c9" providerId="ADAL" clId="{CEA97E4C-493B-4101-9249-563E79477275}" dt="2025-07-05T20:07:41.231" v="1173" actId="403"/>
        <pc:sldMkLst>
          <pc:docMk/>
          <pc:sldMk cId="2853713209" sldId="275"/>
        </pc:sldMkLst>
        <pc:spChg chg="mod">
          <ac:chgData name="Terance Espinoza" userId="a53f605c-c6fd-4e9c-a99d-0600c58e64c9" providerId="ADAL" clId="{CEA97E4C-493B-4101-9249-563E79477275}" dt="2025-07-05T20:07:41.231" v="1173" actId="403"/>
          <ac:spMkLst>
            <pc:docMk/>
            <pc:sldMk cId="2853713209" sldId="275"/>
            <ac:spMk id="3" creationId="{E15E7FFB-3939-455D-AA53-D5587FD1BD8B}"/>
          </ac:spMkLst>
        </pc:spChg>
      </pc:sldChg>
      <pc:sldChg chg="del">
        <pc:chgData name="Terance Espinoza" userId="a53f605c-c6fd-4e9c-a99d-0600c58e64c9" providerId="ADAL" clId="{CEA97E4C-493B-4101-9249-563E79477275}" dt="2025-07-05T20:00:03.064" v="197" actId="47"/>
        <pc:sldMkLst>
          <pc:docMk/>
          <pc:sldMk cId="3015821240" sldId="276"/>
        </pc:sldMkLst>
      </pc:sldChg>
      <pc:sldChg chg="modSp add mod">
        <pc:chgData name="Terance Espinoza" userId="a53f605c-c6fd-4e9c-a99d-0600c58e64c9" providerId="ADAL" clId="{CEA97E4C-493B-4101-9249-563E79477275}" dt="2025-07-05T20:05:29.491" v="829" actId="20577"/>
        <pc:sldMkLst>
          <pc:docMk/>
          <pc:sldMk cId="3279508099" sldId="277"/>
        </pc:sldMkLst>
        <pc:spChg chg="mod">
          <ac:chgData name="Terance Espinoza" userId="a53f605c-c6fd-4e9c-a99d-0600c58e64c9" providerId="ADAL" clId="{CEA97E4C-493B-4101-9249-563E79477275}" dt="2025-07-05T20:05:29.491" v="829" actId="20577"/>
          <ac:spMkLst>
            <pc:docMk/>
            <pc:sldMk cId="3279508099" sldId="277"/>
            <ac:spMk id="3" creationId="{4C38A299-9A62-4967-A818-4FB96A840576}"/>
          </ac:spMkLst>
        </pc:spChg>
      </pc:sldChg>
      <pc:sldChg chg="add">
        <pc:chgData name="Terance Espinoza" userId="a53f605c-c6fd-4e9c-a99d-0600c58e64c9" providerId="ADAL" clId="{CEA97E4C-493B-4101-9249-563E79477275}" dt="2025-07-05T19:54:23.811" v="0"/>
        <pc:sldMkLst>
          <pc:docMk/>
          <pc:sldMk cId="3728506092" sldId="280"/>
        </pc:sldMkLst>
      </pc:sldChg>
      <pc:sldChg chg="add">
        <pc:chgData name="Terance Espinoza" userId="a53f605c-c6fd-4e9c-a99d-0600c58e64c9" providerId="ADAL" clId="{CEA97E4C-493B-4101-9249-563E79477275}" dt="2025-07-05T19:54:23.811" v="0"/>
        <pc:sldMkLst>
          <pc:docMk/>
          <pc:sldMk cId="3189701959" sldId="281"/>
        </pc:sldMkLst>
      </pc:sldChg>
      <pc:sldChg chg="add">
        <pc:chgData name="Terance Espinoza" userId="a53f605c-c6fd-4e9c-a99d-0600c58e64c9" providerId="ADAL" clId="{CEA97E4C-493B-4101-9249-563E79477275}" dt="2025-07-05T19:54:23.811" v="0"/>
        <pc:sldMkLst>
          <pc:docMk/>
          <pc:sldMk cId="3821577301" sldId="283"/>
        </pc:sldMkLst>
      </pc:sldChg>
      <pc:sldChg chg="add">
        <pc:chgData name="Terance Espinoza" userId="a53f605c-c6fd-4e9c-a99d-0600c58e64c9" providerId="ADAL" clId="{CEA97E4C-493B-4101-9249-563E79477275}" dt="2025-07-05T19:54:23.811" v="0"/>
        <pc:sldMkLst>
          <pc:docMk/>
          <pc:sldMk cId="3045963591" sldId="284"/>
        </pc:sldMkLst>
      </pc:sldChg>
      <pc:sldChg chg="add">
        <pc:chgData name="Terance Espinoza" userId="a53f605c-c6fd-4e9c-a99d-0600c58e64c9" providerId="ADAL" clId="{CEA97E4C-493B-4101-9249-563E79477275}" dt="2025-07-05T19:54:23.811" v="0"/>
        <pc:sldMkLst>
          <pc:docMk/>
          <pc:sldMk cId="662069076" sldId="285"/>
        </pc:sldMkLst>
      </pc:sldChg>
      <pc:sldChg chg="add">
        <pc:chgData name="Terance Espinoza" userId="a53f605c-c6fd-4e9c-a99d-0600c58e64c9" providerId="ADAL" clId="{CEA97E4C-493B-4101-9249-563E79477275}" dt="2025-07-05T19:54:23.811" v="0"/>
        <pc:sldMkLst>
          <pc:docMk/>
          <pc:sldMk cId="2436845213" sldId="286"/>
        </pc:sldMkLst>
      </pc:sldChg>
      <pc:sldChg chg="add">
        <pc:chgData name="Terance Espinoza" userId="a53f605c-c6fd-4e9c-a99d-0600c58e64c9" providerId="ADAL" clId="{CEA97E4C-493B-4101-9249-563E79477275}" dt="2025-07-05T19:54:23.811" v="0"/>
        <pc:sldMkLst>
          <pc:docMk/>
          <pc:sldMk cId="1317230169" sldId="288"/>
        </pc:sldMkLst>
      </pc:sldChg>
      <pc:sldChg chg="add">
        <pc:chgData name="Terance Espinoza" userId="a53f605c-c6fd-4e9c-a99d-0600c58e64c9" providerId="ADAL" clId="{CEA97E4C-493B-4101-9249-563E79477275}" dt="2025-07-05T19:54:23.811" v="0"/>
        <pc:sldMkLst>
          <pc:docMk/>
          <pc:sldMk cId="969977679" sldId="583"/>
        </pc:sldMkLst>
      </pc:sldChg>
      <pc:sldChg chg="modSp add mod">
        <pc:chgData name="Terance Espinoza" userId="a53f605c-c6fd-4e9c-a99d-0600c58e64c9" providerId="ADAL" clId="{CEA97E4C-493B-4101-9249-563E79477275}" dt="2025-07-05T20:05:50.124" v="830" actId="27107"/>
        <pc:sldMkLst>
          <pc:docMk/>
          <pc:sldMk cId="553480885" sldId="584"/>
        </pc:sldMkLst>
        <pc:spChg chg="mod">
          <ac:chgData name="Terance Espinoza" userId="a53f605c-c6fd-4e9c-a99d-0600c58e64c9" providerId="ADAL" clId="{CEA97E4C-493B-4101-9249-563E79477275}" dt="2025-07-05T19:59:29.296" v="196" actId="20577"/>
          <ac:spMkLst>
            <pc:docMk/>
            <pc:sldMk cId="553480885" sldId="584"/>
            <ac:spMk id="2" creationId="{19841E9B-1F52-49D9-BF85-00B37D062C67}"/>
          </ac:spMkLst>
        </pc:spChg>
        <pc:spChg chg="mod">
          <ac:chgData name="Terance Espinoza" userId="a53f605c-c6fd-4e9c-a99d-0600c58e64c9" providerId="ADAL" clId="{CEA97E4C-493B-4101-9249-563E79477275}" dt="2025-07-05T20:05:50.124" v="830" actId="27107"/>
          <ac:spMkLst>
            <pc:docMk/>
            <pc:sldMk cId="553480885" sldId="584"/>
            <ac:spMk id="3" creationId="{63C924C1-63DD-4D19-9516-E5C8DCF98C4C}"/>
          </ac:spMkLst>
        </pc:spChg>
      </pc:sldChg>
      <pc:sldChg chg="modSp new mod">
        <pc:chgData name="Terance Espinoza" userId="a53f605c-c6fd-4e9c-a99d-0600c58e64c9" providerId="ADAL" clId="{CEA97E4C-493B-4101-9249-563E79477275}" dt="2025-07-05T20:00:16.893" v="229" actId="20577"/>
        <pc:sldMkLst>
          <pc:docMk/>
          <pc:sldMk cId="3149742441" sldId="585"/>
        </pc:sldMkLst>
        <pc:spChg chg="mod">
          <ac:chgData name="Terance Espinoza" userId="a53f605c-c6fd-4e9c-a99d-0600c58e64c9" providerId="ADAL" clId="{CEA97E4C-493B-4101-9249-563E79477275}" dt="2025-07-05T20:00:16.893" v="229" actId="20577"/>
          <ac:spMkLst>
            <pc:docMk/>
            <pc:sldMk cId="3149742441" sldId="585"/>
            <ac:spMk id="2" creationId="{F9E0BB87-E9F7-9D95-D90B-355C7CE97C73}"/>
          </ac:spMkLst>
        </pc:spChg>
      </pc:sldChg>
      <pc:sldChg chg="modSp new mod">
        <pc:chgData name="Terance Espinoza" userId="a53f605c-c6fd-4e9c-a99d-0600c58e64c9" providerId="ADAL" clId="{CEA97E4C-493B-4101-9249-563E79477275}" dt="2025-07-05T20:01:33.066" v="437" actId="20577"/>
        <pc:sldMkLst>
          <pc:docMk/>
          <pc:sldMk cId="2123861469" sldId="586"/>
        </pc:sldMkLst>
        <pc:spChg chg="mod">
          <ac:chgData name="Terance Espinoza" userId="a53f605c-c6fd-4e9c-a99d-0600c58e64c9" providerId="ADAL" clId="{CEA97E4C-493B-4101-9249-563E79477275}" dt="2025-07-05T20:01:33.066" v="437" actId="20577"/>
          <ac:spMkLst>
            <pc:docMk/>
            <pc:sldMk cId="2123861469" sldId="586"/>
            <ac:spMk id="2" creationId="{B7EDB20A-F417-4147-0FC5-65C7018F6A67}"/>
          </ac:spMkLst>
        </pc:spChg>
      </pc:sldChg>
      <pc:sldChg chg="modSp new mod">
        <pc:chgData name="Terance Espinoza" userId="a53f605c-c6fd-4e9c-a99d-0600c58e64c9" providerId="ADAL" clId="{CEA97E4C-493B-4101-9249-563E79477275}" dt="2025-07-05T20:01:25.005" v="413" actId="313"/>
        <pc:sldMkLst>
          <pc:docMk/>
          <pc:sldMk cId="3600816117" sldId="587"/>
        </pc:sldMkLst>
        <pc:spChg chg="mod">
          <ac:chgData name="Terance Espinoza" userId="a53f605c-c6fd-4e9c-a99d-0600c58e64c9" providerId="ADAL" clId="{CEA97E4C-493B-4101-9249-563E79477275}" dt="2025-07-05T20:01:25.005" v="413" actId="313"/>
          <ac:spMkLst>
            <pc:docMk/>
            <pc:sldMk cId="3600816117" sldId="587"/>
            <ac:spMk id="2" creationId="{68630A56-4A15-8BD5-BA0A-8273FDAB3B35}"/>
          </ac:spMkLst>
        </pc:spChg>
        <pc:spChg chg="mod">
          <ac:chgData name="Terance Espinoza" userId="a53f605c-c6fd-4e9c-a99d-0600c58e64c9" providerId="ADAL" clId="{CEA97E4C-493B-4101-9249-563E79477275}" dt="2025-07-05T20:01:21.075" v="412" actId="20577"/>
          <ac:spMkLst>
            <pc:docMk/>
            <pc:sldMk cId="3600816117" sldId="587"/>
            <ac:spMk id="3" creationId="{53AD7950-5B1B-336E-CBFF-3642990A4ADB}"/>
          </ac:spMkLst>
        </pc:spChg>
      </pc:sldChg>
      <pc:sldChg chg="modSp new mod">
        <pc:chgData name="Terance Espinoza" userId="a53f605c-c6fd-4e9c-a99d-0600c58e64c9" providerId="ADAL" clId="{CEA97E4C-493B-4101-9249-563E79477275}" dt="2025-07-05T20:03:06.888" v="763" actId="20577"/>
        <pc:sldMkLst>
          <pc:docMk/>
          <pc:sldMk cId="1011664491" sldId="588"/>
        </pc:sldMkLst>
        <pc:spChg chg="mod">
          <ac:chgData name="Terance Espinoza" userId="a53f605c-c6fd-4e9c-a99d-0600c58e64c9" providerId="ADAL" clId="{CEA97E4C-493B-4101-9249-563E79477275}" dt="2025-07-05T20:03:06.888" v="763" actId="20577"/>
          <ac:spMkLst>
            <pc:docMk/>
            <pc:sldMk cId="1011664491" sldId="588"/>
            <ac:spMk id="2" creationId="{DD1585F2-E94D-88ED-2AE7-F27B9060E1D1}"/>
          </ac:spMkLst>
        </pc:spChg>
        <pc:spChg chg="mod">
          <ac:chgData name="Terance Espinoza" userId="a53f605c-c6fd-4e9c-a99d-0600c58e64c9" providerId="ADAL" clId="{CEA97E4C-493B-4101-9249-563E79477275}" dt="2025-07-05T20:02:56.441" v="750" actId="20577"/>
          <ac:spMkLst>
            <pc:docMk/>
            <pc:sldMk cId="1011664491" sldId="588"/>
            <ac:spMk id="3" creationId="{773C69B7-CACB-6686-727D-B390E6D1018F}"/>
          </ac:spMkLst>
        </pc:spChg>
      </pc:sldChg>
      <pc:sldChg chg="modSp new mod">
        <pc:chgData name="Terance Espinoza" userId="a53f605c-c6fd-4e9c-a99d-0600c58e64c9" providerId="ADAL" clId="{CEA97E4C-493B-4101-9249-563E79477275}" dt="2025-07-05T20:06:04.117" v="862" actId="20577"/>
        <pc:sldMkLst>
          <pc:docMk/>
          <pc:sldMk cId="1659467439" sldId="589"/>
        </pc:sldMkLst>
        <pc:spChg chg="mod">
          <ac:chgData name="Terance Espinoza" userId="a53f605c-c6fd-4e9c-a99d-0600c58e64c9" providerId="ADAL" clId="{CEA97E4C-493B-4101-9249-563E79477275}" dt="2025-07-05T20:06:04.117" v="862" actId="20577"/>
          <ac:spMkLst>
            <pc:docMk/>
            <pc:sldMk cId="1659467439" sldId="589"/>
            <ac:spMk id="2" creationId="{80F900C4-FC0D-EBF0-56D0-5AE0FFACDC5D}"/>
          </ac:spMkLst>
        </pc:spChg>
      </pc:sldChg>
      <pc:sldChg chg="modSp new mod">
        <pc:chgData name="Terance Espinoza" userId="a53f605c-c6fd-4e9c-a99d-0600c58e64c9" providerId="ADAL" clId="{CEA97E4C-493B-4101-9249-563E79477275}" dt="2025-07-05T20:07:28.211" v="1171" actId="20577"/>
        <pc:sldMkLst>
          <pc:docMk/>
          <pc:sldMk cId="3567070776" sldId="590"/>
        </pc:sldMkLst>
        <pc:spChg chg="mod">
          <ac:chgData name="Terance Espinoza" userId="a53f605c-c6fd-4e9c-a99d-0600c58e64c9" providerId="ADAL" clId="{CEA97E4C-493B-4101-9249-563E79477275}" dt="2025-07-05T20:06:11.738" v="879" actId="20577"/>
          <ac:spMkLst>
            <pc:docMk/>
            <pc:sldMk cId="3567070776" sldId="590"/>
            <ac:spMk id="2" creationId="{8023A8A7-0467-AA8A-B378-D83DFD55667B}"/>
          </ac:spMkLst>
        </pc:spChg>
        <pc:spChg chg="mod">
          <ac:chgData name="Terance Espinoza" userId="a53f605c-c6fd-4e9c-a99d-0600c58e64c9" providerId="ADAL" clId="{CEA97E4C-493B-4101-9249-563E79477275}" dt="2025-07-05T20:07:28.211" v="1171" actId="20577"/>
          <ac:spMkLst>
            <pc:docMk/>
            <pc:sldMk cId="3567070776" sldId="590"/>
            <ac:spMk id="3" creationId="{E332E896-C9D7-9982-D95D-0B2F3FC9105F}"/>
          </ac:spMkLst>
        </pc:spChg>
      </pc:sldChg>
      <pc:sldChg chg="add">
        <pc:chgData name="Terance Espinoza" userId="a53f605c-c6fd-4e9c-a99d-0600c58e64c9" providerId="ADAL" clId="{CEA97E4C-493B-4101-9249-563E79477275}" dt="2025-07-05T20:07:47.016" v="1174"/>
        <pc:sldMkLst>
          <pc:docMk/>
          <pc:sldMk cId="1217809542" sldId="5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E4DCE1-19A3-4098-8CA3-C4CA822A86BC}" type="datetimeFigureOut">
              <a:rPr lang="en-US" smtClean="0"/>
              <a:t>7/5/2025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03D34D-CB68-4743-9274-80AA1D8297C4}" type="slidenum">
              <a:rPr lang="en-US" smtClean="0"/>
              <a:t>‹#›</a:t>
            </a:fld>
            <a:endParaRPr lang="en-US"/>
          </a:p>
        </p:txBody>
      </p:sp>
    </p:spTree>
    <p:extLst>
      <p:ext uri="{BB962C8B-B14F-4D97-AF65-F5344CB8AC3E}">
        <p14:creationId xmlns:p14="http://schemas.microsoft.com/office/powerpoint/2010/main" val="2428740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 you have a 3 page printout of the notes to use for this discussion. </a:t>
            </a:r>
          </a:p>
        </p:txBody>
      </p:sp>
      <p:sp>
        <p:nvSpPr>
          <p:cNvPr id="4" name="Slide Number Placeholder 3"/>
          <p:cNvSpPr>
            <a:spLocks noGrp="1"/>
          </p:cNvSpPr>
          <p:nvPr>
            <p:ph type="sldNum" sz="quarter" idx="5"/>
          </p:nvPr>
        </p:nvSpPr>
        <p:spPr/>
        <p:txBody>
          <a:bodyPr/>
          <a:lstStyle/>
          <a:p>
            <a:fld id="{0E1715FA-E36E-4F50-8B7E-1C37355EB962}" type="slidenum">
              <a:rPr lang="en-US" smtClean="0"/>
              <a:t>16</a:t>
            </a:fld>
            <a:endParaRPr lang="en-US"/>
          </a:p>
        </p:txBody>
      </p:sp>
    </p:spTree>
    <p:extLst>
      <p:ext uri="{BB962C8B-B14F-4D97-AF65-F5344CB8AC3E}">
        <p14:creationId xmlns:p14="http://schemas.microsoft.com/office/powerpoint/2010/main" val="1962829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E36636D-D922-432D-A958-524484B5923D}" type="datetimeFigureOut">
              <a:rPr lang="en-US" dirty="0"/>
              <a:pPr/>
              <a:t>7/3/2025</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F28FB93-0A08-4E7D-8E63-9EFA29F1E093}"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2" r:id="rId10"/>
    <p:sldLayoutId id="2147483853" r:id="rId11"/>
    <p:sldLayoutId id="2147483854" r:id="rId12"/>
    <p:sldLayoutId id="2147483855" r:id="rId13"/>
    <p:sldLayoutId id="2147483858" r:id="rId14"/>
    <p:sldLayoutId id="2147483859" r:id="rId15"/>
    <p:sldLayoutId id="2147483850" r:id="rId16"/>
    <p:sldLayoutId id="2147483851"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BAF1-9462-4D33-BA28-0CCA5B25E98A}"/>
              </a:ext>
            </a:extLst>
          </p:cNvPr>
          <p:cNvSpPr>
            <a:spLocks noGrp="1"/>
          </p:cNvSpPr>
          <p:nvPr>
            <p:ph type="ctrTitle"/>
          </p:nvPr>
        </p:nvSpPr>
        <p:spPr/>
        <p:txBody>
          <a:bodyPr/>
          <a:lstStyle/>
          <a:p>
            <a:r>
              <a:rPr lang="en-US" dirty="0"/>
              <a:t>Academic Research</a:t>
            </a:r>
          </a:p>
        </p:txBody>
      </p:sp>
      <p:sp>
        <p:nvSpPr>
          <p:cNvPr id="3" name="Subtitle 2">
            <a:extLst>
              <a:ext uri="{FF2B5EF4-FFF2-40B4-BE49-F238E27FC236}">
                <a16:creationId xmlns:a16="http://schemas.microsoft.com/office/drawing/2014/main" id="{FB338FC8-89EA-454E-A974-4C0E986DC719}"/>
              </a:ext>
            </a:extLst>
          </p:cNvPr>
          <p:cNvSpPr>
            <a:spLocks noGrp="1"/>
          </p:cNvSpPr>
          <p:nvPr>
            <p:ph type="subTitle" idx="1"/>
          </p:nvPr>
        </p:nvSpPr>
        <p:spPr/>
        <p:txBody>
          <a:bodyPr/>
          <a:lstStyle/>
          <a:p>
            <a:r>
              <a:rPr lang="en-US" dirty="0"/>
              <a:t>Day 5</a:t>
            </a:r>
          </a:p>
        </p:txBody>
      </p:sp>
    </p:spTree>
    <p:extLst>
      <p:ext uri="{BB962C8B-B14F-4D97-AF65-F5344CB8AC3E}">
        <p14:creationId xmlns:p14="http://schemas.microsoft.com/office/powerpoint/2010/main" val="2628145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416B1-232D-48B0-8586-11C1468BE874}"/>
              </a:ext>
            </a:extLst>
          </p:cNvPr>
          <p:cNvSpPr>
            <a:spLocks noGrp="1"/>
          </p:cNvSpPr>
          <p:nvPr>
            <p:ph type="title"/>
          </p:nvPr>
        </p:nvSpPr>
        <p:spPr/>
        <p:txBody>
          <a:bodyPr/>
          <a:lstStyle/>
          <a:p>
            <a:r>
              <a:rPr lang="en-US" dirty="0"/>
              <a:t>Contents</a:t>
            </a:r>
          </a:p>
        </p:txBody>
      </p:sp>
      <p:sp>
        <p:nvSpPr>
          <p:cNvPr id="3" name="Content Placeholder 2">
            <a:extLst>
              <a:ext uri="{FF2B5EF4-FFF2-40B4-BE49-F238E27FC236}">
                <a16:creationId xmlns:a16="http://schemas.microsoft.com/office/drawing/2014/main" id="{E15E7FFB-3939-455D-AA53-D5587FD1BD8B}"/>
              </a:ext>
            </a:extLst>
          </p:cNvPr>
          <p:cNvSpPr>
            <a:spLocks noGrp="1"/>
          </p:cNvSpPr>
          <p:nvPr>
            <p:ph idx="1"/>
          </p:nvPr>
        </p:nvSpPr>
        <p:spPr/>
        <p:txBody>
          <a:bodyPr>
            <a:normAutofit/>
          </a:bodyPr>
          <a:lstStyle/>
          <a:p>
            <a:r>
              <a:rPr lang="en-US" sz="2800" dirty="0"/>
              <a:t>Finalize Working Bibliography</a:t>
            </a:r>
          </a:p>
          <a:p>
            <a:r>
              <a:rPr lang="en-US" sz="2800" dirty="0"/>
              <a:t>Summarize Topics</a:t>
            </a:r>
          </a:p>
          <a:p>
            <a:r>
              <a:rPr lang="en-US" sz="2800" dirty="0"/>
              <a:t>Practical Theology, Quantitative Research, &amp; Your Dissertation</a:t>
            </a:r>
          </a:p>
          <a:p>
            <a:r>
              <a:rPr lang="en-US" sz="2800" dirty="0"/>
              <a:t>Final Thoughts </a:t>
            </a:r>
          </a:p>
          <a:p>
            <a:pPr marL="36900" indent="0">
              <a:buNone/>
            </a:pPr>
            <a:endParaRPr lang="en-US" sz="2800" dirty="0"/>
          </a:p>
        </p:txBody>
      </p:sp>
    </p:spTree>
    <p:extLst>
      <p:ext uri="{BB962C8B-B14F-4D97-AF65-F5344CB8AC3E}">
        <p14:creationId xmlns:p14="http://schemas.microsoft.com/office/powerpoint/2010/main" val="2853713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0BB87-E9F7-9D95-D90B-355C7CE97C73}"/>
              </a:ext>
            </a:extLst>
          </p:cNvPr>
          <p:cNvSpPr>
            <a:spLocks noGrp="1"/>
          </p:cNvSpPr>
          <p:nvPr>
            <p:ph type="title"/>
          </p:nvPr>
        </p:nvSpPr>
        <p:spPr/>
        <p:txBody>
          <a:bodyPr/>
          <a:lstStyle/>
          <a:p>
            <a:r>
              <a:rPr lang="en-US" dirty="0"/>
              <a:t>Finalize Working Bibliography</a:t>
            </a:r>
          </a:p>
        </p:txBody>
      </p:sp>
      <p:sp>
        <p:nvSpPr>
          <p:cNvPr id="3" name="Text Placeholder 2">
            <a:extLst>
              <a:ext uri="{FF2B5EF4-FFF2-40B4-BE49-F238E27FC236}">
                <a16:creationId xmlns:a16="http://schemas.microsoft.com/office/drawing/2014/main" id="{969A7D36-008B-21F0-A18D-36D6C18611C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49742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30A56-4A15-8BD5-BA0A-8273FDAB3B35}"/>
              </a:ext>
            </a:extLst>
          </p:cNvPr>
          <p:cNvSpPr>
            <a:spLocks noGrp="1"/>
          </p:cNvSpPr>
          <p:nvPr>
            <p:ph type="title"/>
          </p:nvPr>
        </p:nvSpPr>
        <p:spPr/>
        <p:txBody>
          <a:bodyPr/>
          <a:lstStyle/>
          <a:p>
            <a:r>
              <a:rPr lang="en-US" dirty="0"/>
              <a:t>Finalize Working Bibliography</a:t>
            </a:r>
          </a:p>
        </p:txBody>
      </p:sp>
      <p:sp>
        <p:nvSpPr>
          <p:cNvPr id="3" name="Content Placeholder 2">
            <a:extLst>
              <a:ext uri="{FF2B5EF4-FFF2-40B4-BE49-F238E27FC236}">
                <a16:creationId xmlns:a16="http://schemas.microsoft.com/office/drawing/2014/main" id="{53AD7950-5B1B-336E-CBFF-3642990A4ADB}"/>
              </a:ext>
            </a:extLst>
          </p:cNvPr>
          <p:cNvSpPr>
            <a:spLocks noGrp="1"/>
          </p:cNvSpPr>
          <p:nvPr>
            <p:ph idx="1"/>
          </p:nvPr>
        </p:nvSpPr>
        <p:spPr/>
        <p:txBody>
          <a:bodyPr/>
          <a:lstStyle/>
          <a:p>
            <a:r>
              <a:rPr lang="en-US" dirty="0"/>
              <a:t>Get to 40 resources</a:t>
            </a:r>
          </a:p>
          <a:p>
            <a:r>
              <a:rPr lang="en-US" dirty="0"/>
              <a:t>If at 40, keep searching for more &amp; then find top 40</a:t>
            </a:r>
          </a:p>
          <a:p>
            <a:r>
              <a:rPr lang="en-US" dirty="0"/>
              <a:t>Share resources that may be relevant to colleagues</a:t>
            </a:r>
          </a:p>
        </p:txBody>
      </p:sp>
    </p:spTree>
    <p:extLst>
      <p:ext uri="{BB962C8B-B14F-4D97-AF65-F5344CB8AC3E}">
        <p14:creationId xmlns:p14="http://schemas.microsoft.com/office/powerpoint/2010/main" val="3600816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DB20A-F417-4147-0FC5-65C7018F6A67}"/>
              </a:ext>
            </a:extLst>
          </p:cNvPr>
          <p:cNvSpPr>
            <a:spLocks noGrp="1"/>
          </p:cNvSpPr>
          <p:nvPr>
            <p:ph type="title"/>
          </p:nvPr>
        </p:nvSpPr>
        <p:spPr/>
        <p:txBody>
          <a:bodyPr/>
          <a:lstStyle/>
          <a:p>
            <a:r>
              <a:rPr lang="en-US" dirty="0"/>
              <a:t>Summary of Dissertations</a:t>
            </a:r>
          </a:p>
        </p:txBody>
      </p:sp>
      <p:sp>
        <p:nvSpPr>
          <p:cNvPr id="3" name="Text Placeholder 2">
            <a:extLst>
              <a:ext uri="{FF2B5EF4-FFF2-40B4-BE49-F238E27FC236}">
                <a16:creationId xmlns:a16="http://schemas.microsoft.com/office/drawing/2014/main" id="{C64C379D-0D17-BEE1-C18B-2C3313884C4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23861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585F2-E94D-88ED-2AE7-F27B9060E1D1}"/>
              </a:ext>
            </a:extLst>
          </p:cNvPr>
          <p:cNvSpPr>
            <a:spLocks noGrp="1"/>
          </p:cNvSpPr>
          <p:nvPr>
            <p:ph type="title"/>
          </p:nvPr>
        </p:nvSpPr>
        <p:spPr/>
        <p:txBody>
          <a:bodyPr/>
          <a:lstStyle/>
          <a:p>
            <a:r>
              <a:rPr lang="en-US" dirty="0"/>
              <a:t>Dissertation Summary &amp; Brainstorm</a:t>
            </a:r>
          </a:p>
        </p:txBody>
      </p:sp>
      <p:sp>
        <p:nvSpPr>
          <p:cNvPr id="3" name="Content Placeholder 2">
            <a:extLst>
              <a:ext uri="{FF2B5EF4-FFF2-40B4-BE49-F238E27FC236}">
                <a16:creationId xmlns:a16="http://schemas.microsoft.com/office/drawing/2014/main" id="{773C69B7-CACB-6686-727D-B390E6D1018F}"/>
              </a:ext>
            </a:extLst>
          </p:cNvPr>
          <p:cNvSpPr>
            <a:spLocks noGrp="1"/>
          </p:cNvSpPr>
          <p:nvPr>
            <p:ph idx="1"/>
          </p:nvPr>
        </p:nvSpPr>
        <p:spPr/>
        <p:txBody>
          <a:bodyPr/>
          <a:lstStyle/>
          <a:p>
            <a:r>
              <a:rPr lang="en-US" dirty="0"/>
              <a:t>Take turns:</a:t>
            </a:r>
          </a:p>
          <a:p>
            <a:pPr lvl="1"/>
            <a:r>
              <a:rPr lang="en-US" dirty="0"/>
              <a:t>5 minute summary of your dissertation</a:t>
            </a:r>
          </a:p>
          <a:p>
            <a:pPr lvl="1"/>
            <a:r>
              <a:rPr lang="en-US" dirty="0"/>
              <a:t>Include XYZ statements, “I am studying X…”</a:t>
            </a:r>
          </a:p>
          <a:p>
            <a:pPr lvl="1"/>
            <a:r>
              <a:rPr lang="en-US" dirty="0"/>
              <a:t>Take notes on class questions and suggestions for your dissertation project. </a:t>
            </a:r>
          </a:p>
        </p:txBody>
      </p:sp>
    </p:spTree>
    <p:extLst>
      <p:ext uri="{BB962C8B-B14F-4D97-AF65-F5344CB8AC3E}">
        <p14:creationId xmlns:p14="http://schemas.microsoft.com/office/powerpoint/2010/main" val="1011664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C1174-6A1B-49F9-8937-63A0509B67E5}"/>
              </a:ext>
            </a:extLst>
          </p:cNvPr>
          <p:cNvSpPr>
            <a:spLocks noGrp="1"/>
          </p:cNvSpPr>
          <p:nvPr>
            <p:ph type="title"/>
          </p:nvPr>
        </p:nvSpPr>
        <p:spPr/>
        <p:txBody>
          <a:bodyPr/>
          <a:lstStyle/>
          <a:p>
            <a:r>
              <a:rPr lang="en-US" dirty="0"/>
              <a:t>Practical Theology &amp; Qualitative Research </a:t>
            </a:r>
          </a:p>
        </p:txBody>
      </p:sp>
      <p:sp>
        <p:nvSpPr>
          <p:cNvPr id="3" name="Text Placeholder 2">
            <a:extLst>
              <a:ext uri="{FF2B5EF4-FFF2-40B4-BE49-F238E27FC236}">
                <a16:creationId xmlns:a16="http://schemas.microsoft.com/office/drawing/2014/main" id="{4C38A299-9A62-4967-A818-4FB96A840576}"/>
              </a:ext>
            </a:extLst>
          </p:cNvPr>
          <p:cNvSpPr>
            <a:spLocks noGrp="1"/>
          </p:cNvSpPr>
          <p:nvPr>
            <p:ph type="body" idx="1"/>
          </p:nvPr>
        </p:nvSpPr>
        <p:spPr>
          <a:xfrm>
            <a:off x="1295401" y="3589878"/>
            <a:ext cx="9590550" cy="2709321"/>
          </a:xfrm>
        </p:spPr>
        <p:txBody>
          <a:bodyPr>
            <a:normAutofit lnSpcReduction="10000"/>
          </a:bodyPr>
          <a:lstStyle/>
          <a:p>
            <a:r>
              <a:rPr lang="en-US" dirty="0"/>
              <a:t>Smith, Kevin G. 2011. “Integrated Theology: A Key to Training Thinking Practitioners.” </a:t>
            </a:r>
            <a:r>
              <a:rPr lang="en-US" i="1" dirty="0"/>
              <a:t>Conspectus</a:t>
            </a:r>
            <a:r>
              <a:rPr lang="en-US" dirty="0"/>
              <a:t>: </a:t>
            </a:r>
            <a:r>
              <a:rPr lang="en-US" i="1" dirty="0"/>
              <a:t>The Journal of the South African Theological Seminary </a:t>
            </a:r>
            <a:r>
              <a:rPr lang="en-US" dirty="0"/>
              <a:t>12, no. 09: 185-216. https://journals.co.za/doi/pdf/10.10520/EJC28181 </a:t>
            </a:r>
          </a:p>
          <a:p>
            <a:endParaRPr lang="en-US" dirty="0"/>
          </a:p>
          <a:p>
            <a:r>
              <a:rPr lang="en-US" dirty="0"/>
              <a:t>Swinton &amp; Mowat, “Introduction” &amp; “Part 1,” Pages xi-xvi, 3-96</a:t>
            </a:r>
          </a:p>
          <a:p>
            <a:endParaRPr lang="en-US" dirty="0"/>
          </a:p>
          <a:p>
            <a:r>
              <a:rPr lang="en-US" dirty="0"/>
              <a:t>In preparation for post-session online assignments</a:t>
            </a:r>
          </a:p>
        </p:txBody>
      </p:sp>
    </p:spTree>
    <p:extLst>
      <p:ext uri="{BB962C8B-B14F-4D97-AF65-F5344CB8AC3E}">
        <p14:creationId xmlns:p14="http://schemas.microsoft.com/office/powerpoint/2010/main" val="3279508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8A6F9-CFE2-496B-BB86-235762CA22C1}"/>
              </a:ext>
            </a:extLst>
          </p:cNvPr>
          <p:cNvSpPr>
            <a:spLocks noGrp="1"/>
          </p:cNvSpPr>
          <p:nvPr>
            <p:ph type="title"/>
          </p:nvPr>
        </p:nvSpPr>
        <p:spPr/>
        <p:txBody>
          <a:bodyPr/>
          <a:lstStyle/>
          <a:p>
            <a:r>
              <a:rPr lang="en-US" dirty="0"/>
              <a:t>“Integrated Theology: A Key to Training Thinking Practitioners”</a:t>
            </a:r>
          </a:p>
        </p:txBody>
      </p:sp>
      <p:sp>
        <p:nvSpPr>
          <p:cNvPr id="3" name="Text Placeholder 2">
            <a:extLst>
              <a:ext uri="{FF2B5EF4-FFF2-40B4-BE49-F238E27FC236}">
                <a16:creationId xmlns:a16="http://schemas.microsoft.com/office/drawing/2014/main" id="{7C04E80B-F0CD-40DE-935D-32C58963B3DE}"/>
              </a:ext>
            </a:extLst>
          </p:cNvPr>
          <p:cNvSpPr>
            <a:spLocks noGrp="1"/>
          </p:cNvSpPr>
          <p:nvPr>
            <p:ph type="body" idx="1"/>
          </p:nvPr>
        </p:nvSpPr>
        <p:spPr/>
        <p:txBody>
          <a:bodyPr/>
          <a:lstStyle/>
          <a:p>
            <a:r>
              <a:rPr lang="en-US" dirty="0"/>
              <a:t>By Kevin G. Smith</a:t>
            </a:r>
          </a:p>
        </p:txBody>
      </p:sp>
    </p:spTree>
    <p:extLst>
      <p:ext uri="{BB962C8B-B14F-4D97-AF65-F5344CB8AC3E}">
        <p14:creationId xmlns:p14="http://schemas.microsoft.com/office/powerpoint/2010/main" val="3728506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C29FE-04B9-4838-BF48-15FF53C52E06}"/>
              </a:ext>
            </a:extLst>
          </p:cNvPr>
          <p:cNvSpPr>
            <a:spLocks noGrp="1"/>
          </p:cNvSpPr>
          <p:nvPr>
            <p:ph type="title"/>
          </p:nvPr>
        </p:nvSpPr>
        <p:spPr/>
        <p:txBody>
          <a:bodyPr/>
          <a:lstStyle/>
          <a:p>
            <a:r>
              <a:rPr lang="en-US"/>
              <a:t>Integrated Theology</a:t>
            </a:r>
          </a:p>
        </p:txBody>
      </p:sp>
      <p:sp>
        <p:nvSpPr>
          <p:cNvPr id="3" name="Content Placeholder 2">
            <a:extLst>
              <a:ext uri="{FF2B5EF4-FFF2-40B4-BE49-F238E27FC236}">
                <a16:creationId xmlns:a16="http://schemas.microsoft.com/office/drawing/2014/main" id="{BF0F777F-FB00-4FD3-A1D9-15360F2AA099}"/>
              </a:ext>
            </a:extLst>
          </p:cNvPr>
          <p:cNvSpPr>
            <a:spLocks noGrp="1"/>
          </p:cNvSpPr>
          <p:nvPr>
            <p:ph idx="1"/>
          </p:nvPr>
        </p:nvSpPr>
        <p:spPr/>
        <p:txBody>
          <a:bodyPr/>
          <a:lstStyle/>
          <a:p>
            <a:r>
              <a:rPr lang="en-US" dirty="0"/>
              <a:t>Author’s goal is to propose a method of theological training for the church rather than just for the academy.  “The article contends that developing integrated models of theological reflection and research is essential is we are to train students for pastoral ministry, where they need to be well-rounded theological thinkers rather than research specialists in a narrow sub-discipline.” </a:t>
            </a:r>
          </a:p>
          <a:p>
            <a:r>
              <a:rPr lang="en-US" dirty="0"/>
              <a:t>The author is exploring different ways to approach “Practical Theology.”</a:t>
            </a:r>
          </a:p>
        </p:txBody>
      </p:sp>
    </p:spTree>
    <p:extLst>
      <p:ext uri="{BB962C8B-B14F-4D97-AF65-F5344CB8AC3E}">
        <p14:creationId xmlns:p14="http://schemas.microsoft.com/office/powerpoint/2010/main" val="3189701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9934C-1568-1CCD-5792-CAC0A58D06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17DA6A-9E5F-FE47-D364-B35199F3066F}"/>
              </a:ext>
            </a:extLst>
          </p:cNvPr>
          <p:cNvSpPr>
            <a:spLocks noGrp="1"/>
          </p:cNvSpPr>
          <p:nvPr>
            <p:ph type="title"/>
          </p:nvPr>
        </p:nvSpPr>
        <p:spPr/>
        <p:txBody>
          <a:bodyPr/>
          <a:lstStyle/>
          <a:p>
            <a:r>
              <a:rPr lang="en-US"/>
              <a:t>Integrated Theology</a:t>
            </a:r>
          </a:p>
        </p:txBody>
      </p:sp>
      <p:sp>
        <p:nvSpPr>
          <p:cNvPr id="3" name="Content Placeholder 2">
            <a:extLst>
              <a:ext uri="{FF2B5EF4-FFF2-40B4-BE49-F238E27FC236}">
                <a16:creationId xmlns:a16="http://schemas.microsoft.com/office/drawing/2014/main" id="{AEE197EC-DAEE-55F6-7426-F0DD880BB4A1}"/>
              </a:ext>
            </a:extLst>
          </p:cNvPr>
          <p:cNvSpPr>
            <a:spLocks noGrp="1"/>
          </p:cNvSpPr>
          <p:nvPr>
            <p:ph idx="1"/>
          </p:nvPr>
        </p:nvSpPr>
        <p:spPr/>
        <p:txBody>
          <a:bodyPr>
            <a:normAutofit/>
          </a:bodyPr>
          <a:lstStyle/>
          <a:p>
            <a:pPr marL="36900" indent="0">
              <a:buNone/>
            </a:pPr>
            <a:r>
              <a:rPr lang="en-US" dirty="0"/>
              <a:t>Don Browning (1993)</a:t>
            </a:r>
          </a:p>
          <a:p>
            <a:r>
              <a:rPr lang="en-US" dirty="0"/>
              <a:t>“The view of theology I have outlined should not be seen as simply a subspeciality called practical theology. On the contrary, it is my proposed model for theology as such. I will be claiming that Christian theology should be seen as practical through and through and at its very heart. Historical, systematic, and practical theology (in the more specific sense of the term) should be seen as subspecialities of the larger more encompassing discipline called practical theology” (Browning, via Smith, “Integrated” 187-188).</a:t>
            </a:r>
          </a:p>
          <a:p>
            <a:r>
              <a:rPr lang="en-US" dirty="0"/>
              <a:t>“Central to Browning’s vision of ho e ought to do theology is his belief that all theology moves from practice to theory and back to practice (a practice-theory-practice model). Browning contrasts his approach with that of theologians like Stanley Hauerwas, David Tracy, and especially Karl Barth (1936:47–70), who use a theory to practice model” (Smith, 188)</a:t>
            </a:r>
          </a:p>
        </p:txBody>
      </p:sp>
    </p:spTree>
    <p:extLst>
      <p:ext uri="{BB962C8B-B14F-4D97-AF65-F5344CB8AC3E}">
        <p14:creationId xmlns:p14="http://schemas.microsoft.com/office/powerpoint/2010/main" val="3821577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D94AD-8C83-3B44-16EC-9641997E65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63D2CE-CC09-775E-9DEE-C35C302EBE51}"/>
              </a:ext>
            </a:extLst>
          </p:cNvPr>
          <p:cNvSpPr>
            <a:spLocks noGrp="1"/>
          </p:cNvSpPr>
          <p:nvPr>
            <p:ph type="title"/>
          </p:nvPr>
        </p:nvSpPr>
        <p:spPr/>
        <p:txBody>
          <a:bodyPr/>
          <a:lstStyle/>
          <a:p>
            <a:r>
              <a:rPr lang="en-US"/>
              <a:t>Integrated Theology</a:t>
            </a:r>
          </a:p>
        </p:txBody>
      </p:sp>
      <p:sp>
        <p:nvSpPr>
          <p:cNvPr id="3" name="Content Placeholder 2">
            <a:extLst>
              <a:ext uri="{FF2B5EF4-FFF2-40B4-BE49-F238E27FC236}">
                <a16:creationId xmlns:a16="http://schemas.microsoft.com/office/drawing/2014/main" id="{8A05BA11-EE4F-51B4-EFFA-7A15976F8D10}"/>
              </a:ext>
            </a:extLst>
          </p:cNvPr>
          <p:cNvSpPr>
            <a:spLocks noGrp="1"/>
          </p:cNvSpPr>
          <p:nvPr>
            <p:ph idx="1"/>
          </p:nvPr>
        </p:nvSpPr>
        <p:spPr/>
        <p:txBody>
          <a:bodyPr>
            <a:normAutofit/>
          </a:bodyPr>
          <a:lstStyle/>
          <a:p>
            <a:pPr marL="36900" indent="0">
              <a:buNone/>
            </a:pPr>
            <a:r>
              <a:rPr lang="en-US" dirty="0"/>
              <a:t>Louis Heyns and Hennie Pieterse (1990)</a:t>
            </a:r>
          </a:p>
          <a:p>
            <a:r>
              <a:rPr lang="en-US" dirty="0"/>
              <a:t>“Theology should not be subdivided into independent fields of study to the extent that it becomes no more than the aggregate of all these sub-disciplines. </a:t>
            </a:r>
            <a:r>
              <a:rPr lang="en-US" i="1" dirty="0"/>
              <a:t>A field of study is not a section of theology; it is a particular perspective on theology. </a:t>
            </a:r>
            <a:r>
              <a:rPr lang="en-US" dirty="0"/>
              <a:t>… theology is an indivisible whole (Heyns and Pieterse 1990:5, italics added)” (Smith, 189).</a:t>
            </a:r>
          </a:p>
          <a:p>
            <a:endParaRPr lang="en-US" dirty="0"/>
          </a:p>
        </p:txBody>
      </p:sp>
      <p:pic>
        <p:nvPicPr>
          <p:cNvPr id="5" name="Picture 4">
            <a:extLst>
              <a:ext uri="{FF2B5EF4-FFF2-40B4-BE49-F238E27FC236}">
                <a16:creationId xmlns:a16="http://schemas.microsoft.com/office/drawing/2014/main" id="{1F3D1ABC-C989-EE37-9732-26E62215A7BD}"/>
              </a:ext>
            </a:extLst>
          </p:cNvPr>
          <p:cNvPicPr>
            <a:picLocks noChangeAspect="1"/>
          </p:cNvPicPr>
          <p:nvPr/>
        </p:nvPicPr>
        <p:blipFill>
          <a:blip r:embed="rId2"/>
          <a:stretch>
            <a:fillRect/>
          </a:stretch>
        </p:blipFill>
        <p:spPr>
          <a:xfrm>
            <a:off x="1685634" y="3761824"/>
            <a:ext cx="3982126" cy="2579818"/>
          </a:xfrm>
          <a:prstGeom prst="rect">
            <a:avLst/>
          </a:prstGeom>
        </p:spPr>
      </p:pic>
      <p:pic>
        <p:nvPicPr>
          <p:cNvPr id="7" name="Picture 6">
            <a:extLst>
              <a:ext uri="{FF2B5EF4-FFF2-40B4-BE49-F238E27FC236}">
                <a16:creationId xmlns:a16="http://schemas.microsoft.com/office/drawing/2014/main" id="{15BA07AD-03FD-80BA-0AEC-57630DA28DD3}"/>
              </a:ext>
            </a:extLst>
          </p:cNvPr>
          <p:cNvPicPr>
            <a:picLocks noChangeAspect="1"/>
          </p:cNvPicPr>
          <p:nvPr/>
        </p:nvPicPr>
        <p:blipFill>
          <a:blip r:embed="rId3"/>
          <a:stretch>
            <a:fillRect/>
          </a:stretch>
        </p:blipFill>
        <p:spPr>
          <a:xfrm>
            <a:off x="6090676" y="3761824"/>
            <a:ext cx="3816373" cy="2579818"/>
          </a:xfrm>
          <a:prstGeom prst="rect">
            <a:avLst/>
          </a:prstGeom>
        </p:spPr>
      </p:pic>
    </p:spTree>
    <p:extLst>
      <p:ext uri="{BB962C8B-B14F-4D97-AF65-F5344CB8AC3E}">
        <p14:creationId xmlns:p14="http://schemas.microsoft.com/office/powerpoint/2010/main" val="3045963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B6D0B-EE47-D008-5EA0-EB19702D5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9275C4-DB6B-0B4B-E39E-3C4407A1812D}"/>
              </a:ext>
            </a:extLst>
          </p:cNvPr>
          <p:cNvSpPr>
            <a:spLocks noGrp="1"/>
          </p:cNvSpPr>
          <p:nvPr>
            <p:ph type="title"/>
          </p:nvPr>
        </p:nvSpPr>
        <p:spPr/>
        <p:txBody>
          <a:bodyPr/>
          <a:lstStyle/>
          <a:p>
            <a:r>
              <a:rPr lang="en-US"/>
              <a:t>Integrated Theology</a:t>
            </a:r>
          </a:p>
        </p:txBody>
      </p:sp>
      <p:sp>
        <p:nvSpPr>
          <p:cNvPr id="3" name="Content Placeholder 2">
            <a:extLst>
              <a:ext uri="{FF2B5EF4-FFF2-40B4-BE49-F238E27FC236}">
                <a16:creationId xmlns:a16="http://schemas.microsoft.com/office/drawing/2014/main" id="{BB9AC479-0A97-9166-A0B8-B205EA27BB80}"/>
              </a:ext>
            </a:extLst>
          </p:cNvPr>
          <p:cNvSpPr>
            <a:spLocks noGrp="1"/>
          </p:cNvSpPr>
          <p:nvPr>
            <p:ph idx="1"/>
          </p:nvPr>
        </p:nvSpPr>
        <p:spPr/>
        <p:txBody>
          <a:bodyPr>
            <a:normAutofit/>
          </a:bodyPr>
          <a:lstStyle/>
          <a:p>
            <a:pPr marL="36900" indent="0">
              <a:buNone/>
            </a:pPr>
            <a:r>
              <a:rPr lang="en-US" dirty="0"/>
              <a:t>Jurgens Hendricks (University of Stellenbosch)</a:t>
            </a:r>
          </a:p>
          <a:p>
            <a:r>
              <a:rPr lang="en-US" dirty="0"/>
              <a:t>“In other words, the hermeneutical-correlational method analyses texts and contexts and brings them into ‘dialogue’ with one another The goal is hat Fo </a:t>
            </a:r>
            <a:r>
              <a:rPr lang="en-US" dirty="0" err="1"/>
              <a:t>ler</a:t>
            </a:r>
            <a:r>
              <a:rPr lang="en-US" dirty="0"/>
              <a:t> ( 995:6–7) calls a ‘fusion of t o horizons’—the way in which the interpreted social reality of the faith community and the interpreted normative texts come together ‘to provide vision and guidance for an anticipated future’ (Hendriks 2004:30)” (Smith, 193).</a:t>
            </a:r>
          </a:p>
        </p:txBody>
      </p:sp>
    </p:spTree>
    <p:extLst>
      <p:ext uri="{BB962C8B-B14F-4D97-AF65-F5344CB8AC3E}">
        <p14:creationId xmlns:p14="http://schemas.microsoft.com/office/powerpoint/2010/main" val="662069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063C6-3338-9DAB-CE5C-3208A52635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C52848-4D7D-F15B-21E4-1B22B5FFFA12}"/>
              </a:ext>
            </a:extLst>
          </p:cNvPr>
          <p:cNvSpPr>
            <a:spLocks noGrp="1"/>
          </p:cNvSpPr>
          <p:nvPr>
            <p:ph type="title"/>
          </p:nvPr>
        </p:nvSpPr>
        <p:spPr/>
        <p:txBody>
          <a:bodyPr/>
          <a:lstStyle/>
          <a:p>
            <a:r>
              <a:rPr lang="en-US"/>
              <a:t>Integrated Theology</a:t>
            </a:r>
          </a:p>
        </p:txBody>
      </p:sp>
      <p:sp>
        <p:nvSpPr>
          <p:cNvPr id="3" name="Content Placeholder 2">
            <a:extLst>
              <a:ext uri="{FF2B5EF4-FFF2-40B4-BE49-F238E27FC236}">
                <a16:creationId xmlns:a16="http://schemas.microsoft.com/office/drawing/2014/main" id="{BAF0A95B-0F4B-BC85-3FDB-52B3677AFE73}"/>
              </a:ext>
            </a:extLst>
          </p:cNvPr>
          <p:cNvSpPr>
            <a:spLocks noGrp="1"/>
          </p:cNvSpPr>
          <p:nvPr>
            <p:ph idx="1"/>
          </p:nvPr>
        </p:nvSpPr>
        <p:spPr/>
        <p:txBody>
          <a:bodyPr>
            <a:normAutofit/>
          </a:bodyPr>
          <a:lstStyle/>
          <a:p>
            <a:pPr marL="36900" indent="0">
              <a:buNone/>
            </a:pPr>
            <a:r>
              <a:rPr lang="en-US" dirty="0"/>
              <a:t>Richard Osmer (2008, Princeton University)</a:t>
            </a:r>
          </a:p>
          <a:p>
            <a:r>
              <a:rPr lang="en-US" dirty="0"/>
              <a:t>“Enter Schleiermacher (1830), who argued that theology should be </a:t>
            </a:r>
            <a:r>
              <a:rPr lang="en-US" dirty="0" err="1"/>
              <a:t>reorganised</a:t>
            </a:r>
            <a:r>
              <a:rPr lang="en-US" dirty="0"/>
              <a:t> into three </a:t>
            </a:r>
            <a:r>
              <a:rPr lang="en-US" dirty="0" err="1"/>
              <a:t>specialised</a:t>
            </a:r>
            <a:r>
              <a:rPr lang="en-US" dirty="0"/>
              <a:t> fields: philosophical theology (104–119), historical theology (120–186), and practical theology (187–219). Philosophical theology would use the methods of philosophical research, historical theology (which subsumed biblical studies and church history) the methods of historical research, and practical theology could apply the scientific findings of other disciplines to the life of the church, especially the clerical ministry. (If he had been writing after the rise of the social sciences, he would likely have </a:t>
            </a:r>
            <a:r>
              <a:rPr lang="en-US" dirty="0" err="1"/>
              <a:t>conceptualised</a:t>
            </a:r>
            <a:r>
              <a:rPr lang="en-US" dirty="0"/>
              <a:t> the nature and methods of practical theology differently ) Schleiermacher’s goal was to show that theology is indeed a scientific discipline which rightly belongs in the modern research university, largely because it uses accepted scientific methods of research” (Smith, 194).</a:t>
            </a:r>
          </a:p>
        </p:txBody>
      </p:sp>
    </p:spTree>
    <p:extLst>
      <p:ext uri="{BB962C8B-B14F-4D97-AF65-F5344CB8AC3E}">
        <p14:creationId xmlns:p14="http://schemas.microsoft.com/office/powerpoint/2010/main" val="2436845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46DDD-F47A-AA93-24DC-89C1EA9477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6A7BD0-17C3-4BF4-3EEB-D3AD118CC568}"/>
              </a:ext>
            </a:extLst>
          </p:cNvPr>
          <p:cNvSpPr>
            <a:spLocks noGrp="1"/>
          </p:cNvSpPr>
          <p:nvPr>
            <p:ph type="title"/>
          </p:nvPr>
        </p:nvSpPr>
        <p:spPr/>
        <p:txBody>
          <a:bodyPr/>
          <a:lstStyle/>
          <a:p>
            <a:r>
              <a:rPr lang="en-US"/>
              <a:t>Integrated Theology</a:t>
            </a:r>
          </a:p>
        </p:txBody>
      </p:sp>
      <p:sp>
        <p:nvSpPr>
          <p:cNvPr id="3" name="Content Placeholder 2">
            <a:extLst>
              <a:ext uri="{FF2B5EF4-FFF2-40B4-BE49-F238E27FC236}">
                <a16:creationId xmlns:a16="http://schemas.microsoft.com/office/drawing/2014/main" id="{8E36CCFC-E968-F9D4-9408-F2CB69C19AE2}"/>
              </a:ext>
            </a:extLst>
          </p:cNvPr>
          <p:cNvSpPr>
            <a:spLocks noGrp="1"/>
          </p:cNvSpPr>
          <p:nvPr>
            <p:ph idx="1"/>
          </p:nvPr>
        </p:nvSpPr>
        <p:spPr>
          <a:xfrm>
            <a:off x="913795" y="1732449"/>
            <a:ext cx="10353762" cy="4681051"/>
          </a:xfrm>
        </p:spPr>
        <p:txBody>
          <a:bodyPr>
            <a:normAutofit lnSpcReduction="10000"/>
          </a:bodyPr>
          <a:lstStyle/>
          <a:p>
            <a:pPr marL="36900" indent="0">
              <a:buNone/>
            </a:pPr>
            <a:r>
              <a:rPr lang="en-US" dirty="0"/>
              <a:t>Richard Osmer (2008, Princeton University)</a:t>
            </a:r>
          </a:p>
          <a:p>
            <a:r>
              <a:rPr lang="en-US" dirty="0"/>
              <a:t>“Although Schleiermacher’s three-fold division did not prevail, Osmer believes that it led directly to the division of theology into four subdisciplines: biblical studies, systematic theology, church history, and practical theology. Osmer (2008:§2795) notes that this is the birthplace of the </a:t>
            </a:r>
            <a:r>
              <a:rPr lang="en-US" dirty="0" err="1"/>
              <a:t>encyclopaedic</a:t>
            </a:r>
            <a:r>
              <a:rPr lang="en-US" dirty="0"/>
              <a:t> model of theology, which has four major characteristics:</a:t>
            </a:r>
            <a:br>
              <a:rPr lang="en-US" dirty="0"/>
            </a:br>
            <a:br>
              <a:rPr lang="en-US" dirty="0"/>
            </a:br>
            <a:r>
              <a:rPr lang="en-US" dirty="0"/>
              <a:t>1. Theology is divided into specialized, relatively autonomous fields.</a:t>
            </a:r>
            <a:br>
              <a:rPr lang="en-US" dirty="0"/>
            </a:br>
            <a:r>
              <a:rPr lang="en-US" dirty="0"/>
              <a:t> </a:t>
            </a:r>
            <a:br>
              <a:rPr lang="en-US" dirty="0"/>
            </a:br>
            <a:r>
              <a:rPr lang="en-US" dirty="0"/>
              <a:t>2. Each field pursues its distinctive tasks along the lines of a modern research discipline, with a specialized language, methods of inquiry, and subject matter.</a:t>
            </a:r>
            <a:br>
              <a:rPr lang="en-US" dirty="0"/>
            </a:br>
            <a:br>
              <a:rPr lang="en-US" dirty="0"/>
            </a:br>
            <a:r>
              <a:rPr lang="en-US" dirty="0"/>
              <a:t>3. The goal of theological scholarship is the production of new knowledge.</a:t>
            </a:r>
            <a:br>
              <a:rPr lang="en-US" dirty="0"/>
            </a:br>
            <a:br>
              <a:rPr lang="en-US" dirty="0"/>
            </a:br>
            <a:r>
              <a:rPr lang="en-US" dirty="0"/>
              <a:t>4. The specific task of practical theology is to relate the scholarship of the other theological disciplines to the work of clergy and congregations” (Smith, 194).</a:t>
            </a:r>
          </a:p>
        </p:txBody>
      </p:sp>
    </p:spTree>
    <p:extLst>
      <p:ext uri="{BB962C8B-B14F-4D97-AF65-F5344CB8AC3E}">
        <p14:creationId xmlns:p14="http://schemas.microsoft.com/office/powerpoint/2010/main" val="969977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5E8AF-48FD-B2FC-CC9C-1AE4907A8B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0ABFB5-55FB-F1FF-76BB-7BEA4161579A}"/>
              </a:ext>
            </a:extLst>
          </p:cNvPr>
          <p:cNvSpPr>
            <a:spLocks noGrp="1"/>
          </p:cNvSpPr>
          <p:nvPr>
            <p:ph type="title"/>
          </p:nvPr>
        </p:nvSpPr>
        <p:spPr/>
        <p:txBody>
          <a:bodyPr/>
          <a:lstStyle/>
          <a:p>
            <a:r>
              <a:rPr lang="en-US"/>
              <a:t>Integrated Theology</a:t>
            </a:r>
          </a:p>
        </p:txBody>
      </p:sp>
      <p:sp>
        <p:nvSpPr>
          <p:cNvPr id="3" name="Content Placeholder 2">
            <a:extLst>
              <a:ext uri="{FF2B5EF4-FFF2-40B4-BE49-F238E27FC236}">
                <a16:creationId xmlns:a16="http://schemas.microsoft.com/office/drawing/2014/main" id="{854966C6-675C-BBE3-FABF-495EC2648D22}"/>
              </a:ext>
            </a:extLst>
          </p:cNvPr>
          <p:cNvSpPr>
            <a:spLocks noGrp="1"/>
          </p:cNvSpPr>
          <p:nvPr>
            <p:ph idx="1"/>
          </p:nvPr>
        </p:nvSpPr>
        <p:spPr>
          <a:xfrm>
            <a:off x="913795" y="1732449"/>
            <a:ext cx="10353762" cy="4681051"/>
          </a:xfrm>
        </p:spPr>
        <p:txBody>
          <a:bodyPr>
            <a:normAutofit/>
          </a:bodyPr>
          <a:lstStyle/>
          <a:p>
            <a:pPr marL="36900" indent="0">
              <a:buNone/>
            </a:pPr>
            <a:r>
              <a:rPr lang="en-US" dirty="0"/>
              <a:t>Richard Osmer (2008, Princeton University)</a:t>
            </a:r>
          </a:p>
          <a:p>
            <a:r>
              <a:rPr lang="en-US" dirty="0"/>
              <a:t>“In summary, Osmer has argued for the abolition of the silo mentality that the </a:t>
            </a:r>
            <a:r>
              <a:rPr lang="en-US" dirty="0" err="1"/>
              <a:t>encyclopaedic</a:t>
            </a:r>
            <a:r>
              <a:rPr lang="en-US" dirty="0"/>
              <a:t> model produces. He envisages all theological sub-disciplines becoming more interdisciplinary and more practical in their approach. He offers a model of practical theology that is heavily weighted towards dialogue with other disciplines, though it is insufficiently focused on biblical exegesis for my preferences. Osmer rightly argues that the kind of interdisciplinary, dialogical model he has proposed is much better equipped for teaching Christian leaders to think theologically and holistically.” (Smith, 196).</a:t>
            </a:r>
          </a:p>
        </p:txBody>
      </p:sp>
    </p:spTree>
    <p:extLst>
      <p:ext uri="{BB962C8B-B14F-4D97-AF65-F5344CB8AC3E}">
        <p14:creationId xmlns:p14="http://schemas.microsoft.com/office/powerpoint/2010/main" val="1317230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41E9B-1F52-49D9-BF85-00B37D062C67}"/>
              </a:ext>
            </a:extLst>
          </p:cNvPr>
          <p:cNvSpPr>
            <a:spLocks noGrp="1"/>
          </p:cNvSpPr>
          <p:nvPr>
            <p:ph type="title"/>
          </p:nvPr>
        </p:nvSpPr>
        <p:spPr/>
        <p:txBody>
          <a:bodyPr>
            <a:normAutofit fontScale="90000"/>
          </a:bodyPr>
          <a:lstStyle/>
          <a:p>
            <a:r>
              <a:rPr lang="en-US" dirty="0"/>
              <a:t>Practical Theology, Qualitative Research, &amp; </a:t>
            </a:r>
            <a:br>
              <a:rPr lang="en-US" dirty="0"/>
            </a:br>
            <a:r>
              <a:rPr lang="en-US" dirty="0"/>
              <a:t>Your Dissertation</a:t>
            </a:r>
          </a:p>
        </p:txBody>
      </p:sp>
      <p:sp>
        <p:nvSpPr>
          <p:cNvPr id="3" name="Content Placeholder 2">
            <a:extLst>
              <a:ext uri="{FF2B5EF4-FFF2-40B4-BE49-F238E27FC236}">
                <a16:creationId xmlns:a16="http://schemas.microsoft.com/office/drawing/2014/main" id="{63C924C1-63DD-4D19-9516-E5C8DCF98C4C}"/>
              </a:ext>
            </a:extLst>
          </p:cNvPr>
          <p:cNvSpPr>
            <a:spLocks noGrp="1"/>
          </p:cNvSpPr>
          <p:nvPr>
            <p:ph idx="1"/>
          </p:nvPr>
        </p:nvSpPr>
        <p:spPr/>
        <p:txBody>
          <a:bodyPr/>
          <a:lstStyle/>
          <a:p>
            <a:pPr marL="36900" indent="0">
              <a:buNone/>
            </a:pPr>
            <a:r>
              <a:rPr lang="en-US" dirty="0"/>
              <a:t>Swinton &amp; Mowat discussion</a:t>
            </a:r>
          </a:p>
          <a:p>
            <a:pPr marL="36900" indent="0">
              <a:buNone/>
            </a:pPr>
            <a:endParaRPr lang="en-US" dirty="0"/>
          </a:p>
          <a:p>
            <a:r>
              <a:rPr lang="en-US" dirty="0"/>
              <a:t>Discuss Practical Theology</a:t>
            </a:r>
          </a:p>
          <a:p>
            <a:endParaRPr lang="en-US" dirty="0"/>
          </a:p>
          <a:p>
            <a:r>
              <a:rPr lang="en-US" dirty="0"/>
              <a:t>Discuss Qualitative Research </a:t>
            </a:r>
          </a:p>
          <a:p>
            <a:pPr lvl="1"/>
            <a:r>
              <a:rPr lang="en-US" dirty="0"/>
              <a:t>Qual vs. Quant (philosophy/interpretation vs. numbers) </a:t>
            </a:r>
          </a:p>
          <a:p>
            <a:endParaRPr lang="en-US" dirty="0"/>
          </a:p>
          <a:p>
            <a:r>
              <a:rPr lang="en-US" dirty="0"/>
              <a:t>Discuss the role of each in your particular project</a:t>
            </a:r>
          </a:p>
        </p:txBody>
      </p:sp>
    </p:spTree>
    <p:extLst>
      <p:ext uri="{BB962C8B-B14F-4D97-AF65-F5344CB8AC3E}">
        <p14:creationId xmlns:p14="http://schemas.microsoft.com/office/powerpoint/2010/main" val="553480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900C4-FC0D-EBF0-56D0-5AE0FFACDC5D}"/>
              </a:ext>
            </a:extLst>
          </p:cNvPr>
          <p:cNvSpPr>
            <a:spLocks noGrp="1"/>
          </p:cNvSpPr>
          <p:nvPr>
            <p:ph type="title"/>
          </p:nvPr>
        </p:nvSpPr>
        <p:spPr/>
        <p:txBody>
          <a:bodyPr/>
          <a:lstStyle/>
          <a:p>
            <a:r>
              <a:rPr lang="en-US" dirty="0"/>
              <a:t>Final Thoughts</a:t>
            </a:r>
          </a:p>
        </p:txBody>
      </p:sp>
      <p:sp>
        <p:nvSpPr>
          <p:cNvPr id="3" name="Text Placeholder 2">
            <a:extLst>
              <a:ext uri="{FF2B5EF4-FFF2-40B4-BE49-F238E27FC236}">
                <a16:creationId xmlns:a16="http://schemas.microsoft.com/office/drawing/2014/main" id="{D7502276-86B0-274C-72D5-1B0AB2C4191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59467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3A8A7-0467-AA8A-B378-D83DFD55667B}"/>
              </a:ext>
            </a:extLst>
          </p:cNvPr>
          <p:cNvSpPr>
            <a:spLocks noGrp="1"/>
          </p:cNvSpPr>
          <p:nvPr>
            <p:ph type="title"/>
          </p:nvPr>
        </p:nvSpPr>
        <p:spPr/>
        <p:txBody>
          <a:bodyPr/>
          <a:lstStyle/>
          <a:p>
            <a:r>
              <a:rPr lang="en-US" dirty="0"/>
              <a:t>Final Thoughts</a:t>
            </a:r>
          </a:p>
        </p:txBody>
      </p:sp>
      <p:sp>
        <p:nvSpPr>
          <p:cNvPr id="3" name="Content Placeholder 2">
            <a:extLst>
              <a:ext uri="{FF2B5EF4-FFF2-40B4-BE49-F238E27FC236}">
                <a16:creationId xmlns:a16="http://schemas.microsoft.com/office/drawing/2014/main" id="{E332E896-C9D7-9982-D95D-0B2F3FC9105F}"/>
              </a:ext>
            </a:extLst>
          </p:cNvPr>
          <p:cNvSpPr>
            <a:spLocks noGrp="1"/>
          </p:cNvSpPr>
          <p:nvPr>
            <p:ph idx="1"/>
          </p:nvPr>
        </p:nvSpPr>
        <p:spPr/>
        <p:txBody>
          <a:bodyPr/>
          <a:lstStyle/>
          <a:p>
            <a:r>
              <a:rPr lang="en-US" dirty="0"/>
              <a:t>What questions do you have about the class topics? </a:t>
            </a:r>
          </a:p>
          <a:p>
            <a:r>
              <a:rPr lang="en-US" dirty="0"/>
              <a:t>What questions did you have on day 1 that were not answered yet? </a:t>
            </a:r>
          </a:p>
          <a:p>
            <a:r>
              <a:rPr lang="en-US" dirty="0"/>
              <a:t>Final thoughts and suggestions</a:t>
            </a:r>
          </a:p>
          <a:p>
            <a:r>
              <a:rPr lang="en-US" dirty="0"/>
              <a:t>Working Bibliography due by the end of the day</a:t>
            </a:r>
          </a:p>
        </p:txBody>
      </p:sp>
    </p:spTree>
    <p:extLst>
      <p:ext uri="{BB962C8B-B14F-4D97-AF65-F5344CB8AC3E}">
        <p14:creationId xmlns:p14="http://schemas.microsoft.com/office/powerpoint/2010/main" val="3567070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99AC3-F9E4-50E7-DFFC-F5F33185E6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1C938-232E-AD48-20BF-742404A1B4DC}"/>
              </a:ext>
            </a:extLst>
          </p:cNvPr>
          <p:cNvSpPr>
            <a:spLocks noGrp="1"/>
          </p:cNvSpPr>
          <p:nvPr>
            <p:ph type="title"/>
          </p:nvPr>
        </p:nvSpPr>
        <p:spPr/>
        <p:txBody>
          <a:bodyPr/>
          <a:lstStyle/>
          <a:p>
            <a:r>
              <a:rPr lang="en-US" dirty="0"/>
              <a:t>Contents</a:t>
            </a:r>
          </a:p>
        </p:txBody>
      </p:sp>
      <p:sp>
        <p:nvSpPr>
          <p:cNvPr id="3" name="Content Placeholder 2">
            <a:extLst>
              <a:ext uri="{FF2B5EF4-FFF2-40B4-BE49-F238E27FC236}">
                <a16:creationId xmlns:a16="http://schemas.microsoft.com/office/drawing/2014/main" id="{659F6A94-3E20-A3D5-8458-FFFAE833AA76}"/>
              </a:ext>
            </a:extLst>
          </p:cNvPr>
          <p:cNvSpPr>
            <a:spLocks noGrp="1"/>
          </p:cNvSpPr>
          <p:nvPr>
            <p:ph idx="1"/>
          </p:nvPr>
        </p:nvSpPr>
        <p:spPr/>
        <p:txBody>
          <a:bodyPr>
            <a:normAutofit/>
          </a:bodyPr>
          <a:lstStyle/>
          <a:p>
            <a:r>
              <a:rPr lang="en-US" sz="2800" dirty="0"/>
              <a:t>Finalize Working Bibliography</a:t>
            </a:r>
          </a:p>
          <a:p>
            <a:r>
              <a:rPr lang="en-US" sz="2800" dirty="0"/>
              <a:t>Summarize Topics</a:t>
            </a:r>
          </a:p>
          <a:p>
            <a:r>
              <a:rPr lang="en-US" sz="2800" dirty="0"/>
              <a:t>Practical Theology, Quantitative Research, &amp; Your Dissertation</a:t>
            </a:r>
          </a:p>
          <a:p>
            <a:r>
              <a:rPr lang="en-US" sz="2800" dirty="0"/>
              <a:t>Final Thoughts </a:t>
            </a:r>
          </a:p>
          <a:p>
            <a:pPr marL="36900" indent="0">
              <a:buNone/>
            </a:pPr>
            <a:endParaRPr lang="en-US" sz="2800" dirty="0"/>
          </a:p>
        </p:txBody>
      </p:sp>
    </p:spTree>
    <p:extLst>
      <p:ext uri="{BB962C8B-B14F-4D97-AF65-F5344CB8AC3E}">
        <p14:creationId xmlns:p14="http://schemas.microsoft.com/office/powerpoint/2010/main" val="12178095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826F61"/>
      </a:accent1>
      <a:accent2>
        <a:srgbClr val="A19C7F"/>
      </a:accent2>
      <a:accent3>
        <a:srgbClr val="9AA489"/>
      </a:accent3>
      <a:accent4>
        <a:srgbClr val="7C938B"/>
      </a:accent4>
      <a:accent5>
        <a:srgbClr val="7C7D92"/>
      </a:accent5>
      <a:accent6>
        <a:srgbClr val="897376"/>
      </a:accent6>
      <a:hlink>
        <a:srgbClr val="D29B73"/>
      </a:hlink>
      <a:folHlink>
        <a:srgbClr val="F4C5A4"/>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FF747C5C-A8E8-4833-9E55-3D08FE4E48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Slate</Template>
  <TotalTime>2990</TotalTime>
  <Words>1146</Words>
  <Application>Microsoft Office PowerPoint</Application>
  <PresentationFormat>Widescreen</PresentationFormat>
  <Paragraphs>70</Paragraphs>
  <Slides>19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Aptos</vt:lpstr>
      <vt:lpstr>Arial</vt:lpstr>
      <vt:lpstr>Calisto MT</vt:lpstr>
      <vt:lpstr>Wingdings 2</vt:lpstr>
      <vt:lpstr>Slate</vt:lpstr>
      <vt:lpstr>Academic Research</vt:lpstr>
      <vt:lpstr>Contents</vt:lpstr>
      <vt:lpstr>Finalize Working Bibliography</vt:lpstr>
      <vt:lpstr>Finalize Working Bibliography</vt:lpstr>
      <vt:lpstr>Summary of Dissertations</vt:lpstr>
      <vt:lpstr>Dissertation Summary &amp; Brainstorm</vt:lpstr>
      <vt:lpstr>Practical Theology &amp; Qualitative Research </vt:lpstr>
      <vt:lpstr>“Integrated Theology: A Key to Training Thinking Practitioners”</vt:lpstr>
      <vt:lpstr>Integrated Theology</vt:lpstr>
      <vt:lpstr>Integrated Theology</vt:lpstr>
      <vt:lpstr>Integrated Theology</vt:lpstr>
      <vt:lpstr>Integrated Theology</vt:lpstr>
      <vt:lpstr>Integrated Theology</vt:lpstr>
      <vt:lpstr>Integrated Theology</vt:lpstr>
      <vt:lpstr>Integrated Theology</vt:lpstr>
      <vt:lpstr>Practical Theology, Qualitative Research, &amp;  Your Dissertation</vt:lpstr>
      <vt:lpstr>Final Thoughts</vt:lpstr>
      <vt:lpstr>Final Thoughts</vt:lpstr>
      <vt:lpstr>Contents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Terance Espinoza</dc:creator>
  <cp:lastModifiedBy>Terance Espinoza</cp:lastModifiedBy>
  <cp:revision>4</cp:revision>
  <dcterms:created xsi:type="dcterms:W3CDTF">2022-07-19T05:08:05Z</dcterms:created>
  <dcterms:modified xsi:type="dcterms:W3CDTF">2025-07-05T20:07:48Z</dcterms:modified>
</cp:coreProperties>
</file>