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75" r:id="rId3"/>
    <p:sldId id="277" r:id="rId4"/>
    <p:sldId id="278" r:id="rId5"/>
    <p:sldId id="279" r:id="rId6"/>
    <p:sldId id="282" r:id="rId7"/>
    <p:sldId id="284" r:id="rId8"/>
    <p:sldId id="285" r:id="rId9"/>
    <p:sldId id="283" r:id="rId10"/>
    <p:sldId id="286" r:id="rId11"/>
    <p:sldId id="470" r:id="rId12"/>
    <p:sldId id="345" r:id="rId13"/>
    <p:sldId id="346" r:id="rId14"/>
    <p:sldId id="347" r:id="rId15"/>
    <p:sldId id="471" r:id="rId16"/>
    <p:sldId id="472" r:id="rId17"/>
    <p:sldId id="473" r:id="rId18"/>
    <p:sldId id="474" r:id="rId19"/>
    <p:sldId id="476" r:id="rId20"/>
    <p:sldId id="475" r:id="rId21"/>
    <p:sldId id="477" r:id="rId22"/>
    <p:sldId id="478" r:id="rId23"/>
    <p:sldId id="479" r:id="rId24"/>
    <p:sldId id="484" r:id="rId25"/>
    <p:sldId id="480" r:id="rId26"/>
    <p:sldId id="482" r:id="rId27"/>
    <p:sldId id="481" r:id="rId28"/>
    <p:sldId id="257" r:id="rId29"/>
    <p:sldId id="48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426FE7-22BE-4B91-99CB-56FF6F754F11}" v="84" dt="2025-07-05T19:50:19.9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50" autoAdjust="0"/>
    <p:restoredTop sz="94660"/>
  </p:normalViewPr>
  <p:slideViewPr>
    <p:cSldViewPr snapToGrid="0">
      <p:cViewPr>
        <p:scale>
          <a:sx n="75" d="100"/>
          <a:sy n="75" d="100"/>
        </p:scale>
        <p:origin x="5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ance Espinoza" userId="a53f605c-c6fd-4e9c-a99d-0600c58e64c9" providerId="ADAL" clId="{7E426FE7-22BE-4B91-99CB-56FF6F754F11}"/>
    <pc:docChg chg="undo redo custSel addSld delSld modSld sldOrd">
      <pc:chgData name="Terance Espinoza" userId="a53f605c-c6fd-4e9c-a99d-0600c58e64c9" providerId="ADAL" clId="{7E426FE7-22BE-4B91-99CB-56FF6F754F11}" dt="2025-07-05T19:50:31.033" v="4001" actId="47"/>
      <pc:docMkLst>
        <pc:docMk/>
      </pc:docMkLst>
      <pc:sldChg chg="modSp mod">
        <pc:chgData name="Terance Espinoza" userId="a53f605c-c6fd-4e9c-a99d-0600c58e64c9" providerId="ADAL" clId="{7E426FE7-22BE-4B91-99CB-56FF6F754F11}" dt="2025-07-05T18:07:54.447" v="1" actId="20577"/>
        <pc:sldMkLst>
          <pc:docMk/>
          <pc:sldMk cId="2628145331" sldId="256"/>
        </pc:sldMkLst>
        <pc:spChg chg="mod">
          <ac:chgData name="Terance Espinoza" userId="a53f605c-c6fd-4e9c-a99d-0600c58e64c9" providerId="ADAL" clId="{7E426FE7-22BE-4B91-99CB-56FF6F754F11}" dt="2025-07-05T18:07:54.447" v="1" actId="20577"/>
          <ac:spMkLst>
            <pc:docMk/>
            <pc:sldMk cId="2628145331" sldId="256"/>
            <ac:spMk id="3" creationId="{FB338FC8-89EA-454E-A974-4C0E986DC719}"/>
          </ac:spMkLst>
        </pc:spChg>
      </pc:sldChg>
      <pc:sldChg chg="modSp mod ord">
        <pc:chgData name="Terance Espinoza" userId="a53f605c-c6fd-4e9c-a99d-0600c58e64c9" providerId="ADAL" clId="{7E426FE7-22BE-4B91-99CB-56FF6F754F11}" dt="2025-07-05T19:48:13.443" v="3849" actId="20577"/>
        <pc:sldMkLst>
          <pc:docMk/>
          <pc:sldMk cId="2286078468" sldId="257"/>
        </pc:sldMkLst>
        <pc:spChg chg="mod">
          <ac:chgData name="Terance Espinoza" userId="a53f605c-c6fd-4e9c-a99d-0600c58e64c9" providerId="ADAL" clId="{7E426FE7-22BE-4B91-99CB-56FF6F754F11}" dt="2025-07-05T19:47:59.123" v="3807" actId="20577"/>
          <ac:spMkLst>
            <pc:docMk/>
            <pc:sldMk cId="2286078468" sldId="257"/>
            <ac:spMk id="2" creationId="{BF7A1E02-EF1B-4E37-B9C0-C708E0C056B4}"/>
          </ac:spMkLst>
        </pc:spChg>
        <pc:spChg chg="mod">
          <ac:chgData name="Terance Espinoza" userId="a53f605c-c6fd-4e9c-a99d-0600c58e64c9" providerId="ADAL" clId="{7E426FE7-22BE-4B91-99CB-56FF6F754F11}" dt="2025-07-05T19:48:13.443" v="3849" actId="20577"/>
          <ac:spMkLst>
            <pc:docMk/>
            <pc:sldMk cId="2286078468" sldId="257"/>
            <ac:spMk id="3" creationId="{F8CA461E-4D35-410C-A8F8-3A78F32CDE63}"/>
          </ac:spMkLst>
        </pc:spChg>
      </pc:sldChg>
      <pc:sldChg chg="del">
        <pc:chgData name="Terance Espinoza" userId="a53f605c-c6fd-4e9c-a99d-0600c58e64c9" providerId="ADAL" clId="{7E426FE7-22BE-4B91-99CB-56FF6F754F11}" dt="2025-07-05T19:07:16.550" v="1516" actId="47"/>
        <pc:sldMkLst>
          <pc:docMk/>
          <pc:sldMk cId="3227578159" sldId="258"/>
        </pc:sldMkLst>
      </pc:sldChg>
      <pc:sldChg chg="del">
        <pc:chgData name="Terance Espinoza" userId="a53f605c-c6fd-4e9c-a99d-0600c58e64c9" providerId="ADAL" clId="{7E426FE7-22BE-4B91-99CB-56FF6F754F11}" dt="2025-07-05T19:07:16.550" v="1516" actId="47"/>
        <pc:sldMkLst>
          <pc:docMk/>
          <pc:sldMk cId="1170445080" sldId="259"/>
        </pc:sldMkLst>
      </pc:sldChg>
      <pc:sldChg chg="del">
        <pc:chgData name="Terance Espinoza" userId="a53f605c-c6fd-4e9c-a99d-0600c58e64c9" providerId="ADAL" clId="{7E426FE7-22BE-4B91-99CB-56FF6F754F11}" dt="2025-07-05T19:07:16.550" v="1516" actId="47"/>
        <pc:sldMkLst>
          <pc:docMk/>
          <pc:sldMk cId="4183239141" sldId="260"/>
        </pc:sldMkLst>
      </pc:sldChg>
      <pc:sldChg chg="del">
        <pc:chgData name="Terance Espinoza" userId="a53f605c-c6fd-4e9c-a99d-0600c58e64c9" providerId="ADAL" clId="{7E426FE7-22BE-4B91-99CB-56FF6F754F11}" dt="2025-07-05T19:07:16.550" v="1516" actId="47"/>
        <pc:sldMkLst>
          <pc:docMk/>
          <pc:sldMk cId="1591892316" sldId="261"/>
        </pc:sldMkLst>
      </pc:sldChg>
      <pc:sldChg chg="del">
        <pc:chgData name="Terance Espinoza" userId="a53f605c-c6fd-4e9c-a99d-0600c58e64c9" providerId="ADAL" clId="{7E426FE7-22BE-4B91-99CB-56FF6F754F11}" dt="2025-07-05T19:07:16.550" v="1516" actId="47"/>
        <pc:sldMkLst>
          <pc:docMk/>
          <pc:sldMk cId="1689513409" sldId="262"/>
        </pc:sldMkLst>
      </pc:sldChg>
      <pc:sldChg chg="del">
        <pc:chgData name="Terance Espinoza" userId="a53f605c-c6fd-4e9c-a99d-0600c58e64c9" providerId="ADAL" clId="{7E426FE7-22BE-4B91-99CB-56FF6F754F11}" dt="2025-07-05T19:07:16.550" v="1516" actId="47"/>
        <pc:sldMkLst>
          <pc:docMk/>
          <pc:sldMk cId="2375644033" sldId="263"/>
        </pc:sldMkLst>
      </pc:sldChg>
      <pc:sldChg chg="del">
        <pc:chgData name="Terance Espinoza" userId="a53f605c-c6fd-4e9c-a99d-0600c58e64c9" providerId="ADAL" clId="{7E426FE7-22BE-4B91-99CB-56FF6F754F11}" dt="2025-07-05T19:07:16.550" v="1516" actId="47"/>
        <pc:sldMkLst>
          <pc:docMk/>
          <pc:sldMk cId="1941028113" sldId="264"/>
        </pc:sldMkLst>
      </pc:sldChg>
      <pc:sldChg chg="del">
        <pc:chgData name="Terance Espinoza" userId="a53f605c-c6fd-4e9c-a99d-0600c58e64c9" providerId="ADAL" clId="{7E426FE7-22BE-4B91-99CB-56FF6F754F11}" dt="2025-07-05T19:07:16.550" v="1516" actId="47"/>
        <pc:sldMkLst>
          <pc:docMk/>
          <pc:sldMk cId="3037387847" sldId="265"/>
        </pc:sldMkLst>
      </pc:sldChg>
      <pc:sldChg chg="del">
        <pc:chgData name="Terance Espinoza" userId="a53f605c-c6fd-4e9c-a99d-0600c58e64c9" providerId="ADAL" clId="{7E426FE7-22BE-4B91-99CB-56FF6F754F11}" dt="2025-07-05T19:07:16.550" v="1516" actId="47"/>
        <pc:sldMkLst>
          <pc:docMk/>
          <pc:sldMk cId="2863020681" sldId="266"/>
        </pc:sldMkLst>
      </pc:sldChg>
      <pc:sldChg chg="del">
        <pc:chgData name="Terance Espinoza" userId="a53f605c-c6fd-4e9c-a99d-0600c58e64c9" providerId="ADAL" clId="{7E426FE7-22BE-4B91-99CB-56FF6F754F11}" dt="2025-07-05T19:07:16.550" v="1516" actId="47"/>
        <pc:sldMkLst>
          <pc:docMk/>
          <pc:sldMk cId="1611200209" sldId="267"/>
        </pc:sldMkLst>
      </pc:sldChg>
      <pc:sldChg chg="del">
        <pc:chgData name="Terance Espinoza" userId="a53f605c-c6fd-4e9c-a99d-0600c58e64c9" providerId="ADAL" clId="{7E426FE7-22BE-4B91-99CB-56FF6F754F11}" dt="2025-07-05T19:07:16.550" v="1516" actId="47"/>
        <pc:sldMkLst>
          <pc:docMk/>
          <pc:sldMk cId="815829002" sldId="269"/>
        </pc:sldMkLst>
      </pc:sldChg>
      <pc:sldChg chg="del">
        <pc:chgData name="Terance Espinoza" userId="a53f605c-c6fd-4e9c-a99d-0600c58e64c9" providerId="ADAL" clId="{7E426FE7-22BE-4B91-99CB-56FF6F754F11}" dt="2025-07-05T19:07:16.550" v="1516" actId="47"/>
        <pc:sldMkLst>
          <pc:docMk/>
          <pc:sldMk cId="402071892" sldId="270"/>
        </pc:sldMkLst>
      </pc:sldChg>
      <pc:sldChg chg="del">
        <pc:chgData name="Terance Espinoza" userId="a53f605c-c6fd-4e9c-a99d-0600c58e64c9" providerId="ADAL" clId="{7E426FE7-22BE-4B91-99CB-56FF6F754F11}" dt="2025-07-05T19:07:16.550" v="1516" actId="47"/>
        <pc:sldMkLst>
          <pc:docMk/>
          <pc:sldMk cId="2964940734" sldId="271"/>
        </pc:sldMkLst>
      </pc:sldChg>
      <pc:sldChg chg="del">
        <pc:chgData name="Terance Espinoza" userId="a53f605c-c6fd-4e9c-a99d-0600c58e64c9" providerId="ADAL" clId="{7E426FE7-22BE-4B91-99CB-56FF6F754F11}" dt="2025-07-05T19:07:16.550" v="1516" actId="47"/>
        <pc:sldMkLst>
          <pc:docMk/>
          <pc:sldMk cId="1199200708" sldId="273"/>
        </pc:sldMkLst>
      </pc:sldChg>
      <pc:sldChg chg="del">
        <pc:chgData name="Terance Espinoza" userId="a53f605c-c6fd-4e9c-a99d-0600c58e64c9" providerId="ADAL" clId="{7E426FE7-22BE-4B91-99CB-56FF6F754F11}" dt="2025-07-05T19:07:16.550" v="1516" actId="47"/>
        <pc:sldMkLst>
          <pc:docMk/>
          <pc:sldMk cId="1866394026" sldId="274"/>
        </pc:sldMkLst>
      </pc:sldChg>
      <pc:sldChg chg="modSp mod">
        <pc:chgData name="Terance Espinoza" userId="a53f605c-c6fd-4e9c-a99d-0600c58e64c9" providerId="ADAL" clId="{7E426FE7-22BE-4B91-99CB-56FF6F754F11}" dt="2025-07-05T19:50:10.837" v="3998" actId="20577"/>
        <pc:sldMkLst>
          <pc:docMk/>
          <pc:sldMk cId="2853713209" sldId="275"/>
        </pc:sldMkLst>
        <pc:spChg chg="mod">
          <ac:chgData name="Terance Espinoza" userId="a53f605c-c6fd-4e9c-a99d-0600c58e64c9" providerId="ADAL" clId="{7E426FE7-22BE-4B91-99CB-56FF6F754F11}" dt="2025-07-05T19:50:10.837" v="3998" actId="20577"/>
          <ac:spMkLst>
            <pc:docMk/>
            <pc:sldMk cId="2853713209" sldId="275"/>
            <ac:spMk id="3" creationId="{E15E7FFB-3939-455D-AA53-D5587FD1BD8B}"/>
          </ac:spMkLst>
        </pc:spChg>
      </pc:sldChg>
      <pc:sldChg chg="del">
        <pc:chgData name="Terance Espinoza" userId="a53f605c-c6fd-4e9c-a99d-0600c58e64c9" providerId="ADAL" clId="{7E426FE7-22BE-4B91-99CB-56FF6F754F11}" dt="2025-07-05T19:50:30.387" v="4000" actId="47"/>
        <pc:sldMkLst>
          <pc:docMk/>
          <pc:sldMk cId="3015821240" sldId="276"/>
        </pc:sldMkLst>
      </pc:sldChg>
      <pc:sldChg chg="add">
        <pc:chgData name="Terance Espinoza" userId="a53f605c-c6fd-4e9c-a99d-0600c58e64c9" providerId="ADAL" clId="{7E426FE7-22BE-4B91-99CB-56FF6F754F11}" dt="2025-07-05T18:08:09.901" v="2"/>
        <pc:sldMkLst>
          <pc:docMk/>
          <pc:sldMk cId="3371892061" sldId="277"/>
        </pc:sldMkLst>
      </pc:sldChg>
      <pc:sldChg chg="add">
        <pc:chgData name="Terance Espinoza" userId="a53f605c-c6fd-4e9c-a99d-0600c58e64c9" providerId="ADAL" clId="{7E426FE7-22BE-4B91-99CB-56FF6F754F11}" dt="2025-07-05T18:08:09.901" v="2"/>
        <pc:sldMkLst>
          <pc:docMk/>
          <pc:sldMk cId="1710184241" sldId="278"/>
        </pc:sldMkLst>
      </pc:sldChg>
      <pc:sldChg chg="add">
        <pc:chgData name="Terance Espinoza" userId="a53f605c-c6fd-4e9c-a99d-0600c58e64c9" providerId="ADAL" clId="{7E426FE7-22BE-4B91-99CB-56FF6F754F11}" dt="2025-07-05T18:08:09.901" v="2"/>
        <pc:sldMkLst>
          <pc:docMk/>
          <pc:sldMk cId="2092965615" sldId="279"/>
        </pc:sldMkLst>
      </pc:sldChg>
      <pc:sldChg chg="add del">
        <pc:chgData name="Terance Espinoza" userId="a53f605c-c6fd-4e9c-a99d-0600c58e64c9" providerId="ADAL" clId="{7E426FE7-22BE-4B91-99CB-56FF6F754F11}" dt="2025-07-05T18:46:55.011" v="1156" actId="2696"/>
        <pc:sldMkLst>
          <pc:docMk/>
          <pc:sldMk cId="3728506092" sldId="280"/>
        </pc:sldMkLst>
      </pc:sldChg>
      <pc:sldChg chg="modSp add del mod">
        <pc:chgData name="Terance Espinoza" userId="a53f605c-c6fd-4e9c-a99d-0600c58e64c9" providerId="ADAL" clId="{7E426FE7-22BE-4B91-99CB-56FF6F754F11}" dt="2025-07-05T18:46:55.011" v="1156" actId="2696"/>
        <pc:sldMkLst>
          <pc:docMk/>
          <pc:sldMk cId="3189701959" sldId="281"/>
        </pc:sldMkLst>
        <pc:spChg chg="mod">
          <ac:chgData name="Terance Espinoza" userId="a53f605c-c6fd-4e9c-a99d-0600c58e64c9" providerId="ADAL" clId="{7E426FE7-22BE-4B91-99CB-56FF6F754F11}" dt="2025-07-05T18:30:25.452" v="797" actId="313"/>
          <ac:spMkLst>
            <pc:docMk/>
            <pc:sldMk cId="3189701959" sldId="281"/>
            <ac:spMk id="3" creationId="{BF0F777F-FB00-4FD3-A1D9-15360F2AA099}"/>
          </ac:spMkLst>
        </pc:spChg>
      </pc:sldChg>
      <pc:sldChg chg="modSp new mod">
        <pc:chgData name="Terance Espinoza" userId="a53f605c-c6fd-4e9c-a99d-0600c58e64c9" providerId="ADAL" clId="{7E426FE7-22BE-4B91-99CB-56FF6F754F11}" dt="2025-07-05T19:06:26.579" v="1515" actId="20577"/>
        <pc:sldMkLst>
          <pc:docMk/>
          <pc:sldMk cId="3518451120" sldId="282"/>
        </pc:sldMkLst>
        <pc:spChg chg="mod">
          <ac:chgData name="Terance Espinoza" userId="a53f605c-c6fd-4e9c-a99d-0600c58e64c9" providerId="ADAL" clId="{7E426FE7-22BE-4B91-99CB-56FF6F754F11}" dt="2025-07-05T19:06:26.579" v="1515" actId="20577"/>
          <ac:spMkLst>
            <pc:docMk/>
            <pc:sldMk cId="3518451120" sldId="282"/>
            <ac:spMk id="2" creationId="{5964F572-CC4A-5F0C-B645-32F42816F57F}"/>
          </ac:spMkLst>
        </pc:spChg>
        <pc:spChg chg="mod">
          <ac:chgData name="Terance Espinoza" userId="a53f605c-c6fd-4e9c-a99d-0600c58e64c9" providerId="ADAL" clId="{7E426FE7-22BE-4B91-99CB-56FF6F754F11}" dt="2025-07-05T18:59:49.073" v="1413" actId="20577"/>
          <ac:spMkLst>
            <pc:docMk/>
            <pc:sldMk cId="3518451120" sldId="282"/>
            <ac:spMk id="3" creationId="{A329BEC9-AB91-2C67-8548-92F8F5394042}"/>
          </ac:spMkLst>
        </pc:spChg>
      </pc:sldChg>
      <pc:sldChg chg="modSp new mod">
        <pc:chgData name="Terance Espinoza" userId="a53f605c-c6fd-4e9c-a99d-0600c58e64c9" providerId="ADAL" clId="{7E426FE7-22BE-4B91-99CB-56FF6F754F11}" dt="2025-07-05T18:49:04.560" v="1302" actId="20577"/>
        <pc:sldMkLst>
          <pc:docMk/>
          <pc:sldMk cId="2968927852" sldId="283"/>
        </pc:sldMkLst>
        <pc:spChg chg="mod">
          <ac:chgData name="Terance Espinoza" userId="a53f605c-c6fd-4e9c-a99d-0600c58e64c9" providerId="ADAL" clId="{7E426FE7-22BE-4B91-99CB-56FF6F754F11}" dt="2025-07-05T18:49:04.560" v="1302" actId="20577"/>
          <ac:spMkLst>
            <pc:docMk/>
            <pc:sldMk cId="2968927852" sldId="283"/>
            <ac:spMk id="2" creationId="{56ABCEEC-2473-06DD-1154-4B42531F558E}"/>
          </ac:spMkLst>
        </pc:spChg>
      </pc:sldChg>
      <pc:sldChg chg="modSp add del mod">
        <pc:chgData name="Terance Espinoza" userId="a53f605c-c6fd-4e9c-a99d-0600c58e64c9" providerId="ADAL" clId="{7E426FE7-22BE-4B91-99CB-56FF6F754F11}" dt="2025-07-05T18:46:55.011" v="1156" actId="2696"/>
        <pc:sldMkLst>
          <pc:docMk/>
          <pc:sldMk cId="3821577301" sldId="283"/>
        </pc:sldMkLst>
        <pc:spChg chg="mod">
          <ac:chgData name="Terance Espinoza" userId="a53f605c-c6fd-4e9c-a99d-0600c58e64c9" providerId="ADAL" clId="{7E426FE7-22BE-4B91-99CB-56FF6F754F11}" dt="2025-07-05T18:29:29.862" v="706" actId="20577"/>
          <ac:spMkLst>
            <pc:docMk/>
            <pc:sldMk cId="3821577301" sldId="283"/>
            <ac:spMk id="3" creationId="{AEE197EC-DAEE-55F6-7426-F0DD880BB4A1}"/>
          </ac:spMkLst>
        </pc:spChg>
      </pc:sldChg>
      <pc:sldChg chg="addSp modSp add del mod">
        <pc:chgData name="Terance Espinoza" userId="a53f605c-c6fd-4e9c-a99d-0600c58e64c9" providerId="ADAL" clId="{7E426FE7-22BE-4B91-99CB-56FF6F754F11}" dt="2025-07-05T18:46:55.011" v="1156" actId="2696"/>
        <pc:sldMkLst>
          <pc:docMk/>
          <pc:sldMk cId="3045963591" sldId="284"/>
        </pc:sldMkLst>
        <pc:spChg chg="mod">
          <ac:chgData name="Terance Espinoza" userId="a53f605c-c6fd-4e9c-a99d-0600c58e64c9" providerId="ADAL" clId="{7E426FE7-22BE-4B91-99CB-56FF6F754F11}" dt="2025-07-05T18:31:25.634" v="874" actId="20577"/>
          <ac:spMkLst>
            <pc:docMk/>
            <pc:sldMk cId="3045963591" sldId="284"/>
            <ac:spMk id="3" creationId="{8A05BA11-EE4F-51B4-EFFA-7A15976F8D10}"/>
          </ac:spMkLst>
        </pc:spChg>
        <pc:picChg chg="add mod">
          <ac:chgData name="Terance Espinoza" userId="a53f605c-c6fd-4e9c-a99d-0600c58e64c9" providerId="ADAL" clId="{7E426FE7-22BE-4B91-99CB-56FF6F754F11}" dt="2025-07-05T18:32:42.518" v="882" actId="1076"/>
          <ac:picMkLst>
            <pc:docMk/>
            <pc:sldMk cId="3045963591" sldId="284"/>
            <ac:picMk id="5" creationId="{1F3D1ABC-C989-EE37-9732-26E62215A7BD}"/>
          </ac:picMkLst>
        </pc:picChg>
        <pc:picChg chg="add mod">
          <ac:chgData name="Terance Espinoza" userId="a53f605c-c6fd-4e9c-a99d-0600c58e64c9" providerId="ADAL" clId="{7E426FE7-22BE-4B91-99CB-56FF6F754F11}" dt="2025-07-05T18:32:42.518" v="882" actId="1076"/>
          <ac:picMkLst>
            <pc:docMk/>
            <pc:sldMk cId="3045963591" sldId="284"/>
            <ac:picMk id="7" creationId="{15BA07AD-03FD-80BA-0AEC-57630DA28DD3}"/>
          </ac:picMkLst>
        </pc:picChg>
        <pc:picChg chg="add mod">
          <ac:chgData name="Terance Espinoza" userId="a53f605c-c6fd-4e9c-a99d-0600c58e64c9" providerId="ADAL" clId="{7E426FE7-22BE-4B91-99CB-56FF6F754F11}" dt="2025-07-05T18:33:08.998" v="884"/>
          <ac:picMkLst>
            <pc:docMk/>
            <pc:sldMk cId="3045963591" sldId="284"/>
            <ac:picMk id="8" creationId="{78765EF9-C0BD-D9C1-9849-363DFDB3243F}"/>
          </ac:picMkLst>
        </pc:picChg>
        <pc:picChg chg="add mod">
          <ac:chgData name="Terance Espinoza" userId="a53f605c-c6fd-4e9c-a99d-0600c58e64c9" providerId="ADAL" clId="{7E426FE7-22BE-4B91-99CB-56FF6F754F11}" dt="2025-07-05T18:33:08.998" v="884"/>
          <ac:picMkLst>
            <pc:docMk/>
            <pc:sldMk cId="3045963591" sldId="284"/>
            <ac:picMk id="9" creationId="{4BBB633F-5393-4028-CC92-622144B988F4}"/>
          </ac:picMkLst>
        </pc:picChg>
      </pc:sldChg>
      <pc:sldChg chg="modSp new mod">
        <pc:chgData name="Terance Espinoza" userId="a53f605c-c6fd-4e9c-a99d-0600c58e64c9" providerId="ADAL" clId="{7E426FE7-22BE-4B91-99CB-56FF6F754F11}" dt="2025-07-05T19:02:38.706" v="1491" actId="1076"/>
        <pc:sldMkLst>
          <pc:docMk/>
          <pc:sldMk cId="3167458253" sldId="284"/>
        </pc:sldMkLst>
        <pc:spChg chg="mod">
          <ac:chgData name="Terance Espinoza" userId="a53f605c-c6fd-4e9c-a99d-0600c58e64c9" providerId="ADAL" clId="{7E426FE7-22BE-4B91-99CB-56FF6F754F11}" dt="2025-07-05T19:02:38.706" v="1491" actId="1076"/>
          <ac:spMkLst>
            <pc:docMk/>
            <pc:sldMk cId="3167458253" sldId="284"/>
            <ac:spMk id="2" creationId="{826A879C-C961-CD82-199A-2AF1615C013B}"/>
          </ac:spMkLst>
        </pc:spChg>
        <pc:spChg chg="mod">
          <ac:chgData name="Terance Espinoza" userId="a53f605c-c6fd-4e9c-a99d-0600c58e64c9" providerId="ADAL" clId="{7E426FE7-22BE-4B91-99CB-56FF6F754F11}" dt="2025-07-05T19:02:30.537" v="1490" actId="20577"/>
          <ac:spMkLst>
            <pc:docMk/>
            <pc:sldMk cId="3167458253" sldId="284"/>
            <ac:spMk id="3" creationId="{B16A21DD-4E1D-7EC7-D5BF-C508CC7B2B1E}"/>
          </ac:spMkLst>
        </pc:spChg>
      </pc:sldChg>
      <pc:sldChg chg="modSp add del mod ord">
        <pc:chgData name="Terance Espinoza" userId="a53f605c-c6fd-4e9c-a99d-0600c58e64c9" providerId="ADAL" clId="{7E426FE7-22BE-4B91-99CB-56FF6F754F11}" dt="2025-07-05T18:46:55.011" v="1156" actId="2696"/>
        <pc:sldMkLst>
          <pc:docMk/>
          <pc:sldMk cId="662069076" sldId="285"/>
        </pc:sldMkLst>
        <pc:spChg chg="mod">
          <ac:chgData name="Terance Espinoza" userId="a53f605c-c6fd-4e9c-a99d-0600c58e64c9" providerId="ADAL" clId="{7E426FE7-22BE-4B91-99CB-56FF6F754F11}" dt="2025-07-05T18:35:37.992" v="969" actId="6549"/>
          <ac:spMkLst>
            <pc:docMk/>
            <pc:sldMk cId="662069076" sldId="285"/>
            <ac:spMk id="3" creationId="{BB9AC479-0A97-9166-A0B8-B205EA27BB80}"/>
          </ac:spMkLst>
        </pc:spChg>
      </pc:sldChg>
      <pc:sldChg chg="addSp delSp modSp add mod">
        <pc:chgData name="Terance Espinoza" userId="a53f605c-c6fd-4e9c-a99d-0600c58e64c9" providerId="ADAL" clId="{7E426FE7-22BE-4B91-99CB-56FF6F754F11}" dt="2025-07-05T19:04:50.497" v="1504" actId="478"/>
        <pc:sldMkLst>
          <pc:docMk/>
          <pc:sldMk cId="3670638247" sldId="285"/>
        </pc:sldMkLst>
        <pc:spChg chg="del mod">
          <ac:chgData name="Terance Espinoza" userId="a53f605c-c6fd-4e9c-a99d-0600c58e64c9" providerId="ADAL" clId="{7E426FE7-22BE-4B91-99CB-56FF6F754F11}" dt="2025-07-05T19:04:50.497" v="1504" actId="478"/>
          <ac:spMkLst>
            <pc:docMk/>
            <pc:sldMk cId="3670638247" sldId="285"/>
            <ac:spMk id="3" creationId="{487D3CDE-03FF-4ACB-CF9D-77A743531823}"/>
          </ac:spMkLst>
        </pc:spChg>
        <pc:picChg chg="add mod">
          <ac:chgData name="Terance Espinoza" userId="a53f605c-c6fd-4e9c-a99d-0600c58e64c9" providerId="ADAL" clId="{7E426FE7-22BE-4B91-99CB-56FF6F754F11}" dt="2025-07-05T19:04:45.695" v="1502" actId="1076"/>
          <ac:picMkLst>
            <pc:docMk/>
            <pc:sldMk cId="3670638247" sldId="285"/>
            <ac:picMk id="5" creationId="{8E1F4ED1-67AD-B6E3-4DBB-61B3B4DC06BF}"/>
          </ac:picMkLst>
        </pc:picChg>
      </pc:sldChg>
      <pc:sldChg chg="modSp add del mod">
        <pc:chgData name="Terance Espinoza" userId="a53f605c-c6fd-4e9c-a99d-0600c58e64c9" providerId="ADAL" clId="{7E426FE7-22BE-4B91-99CB-56FF6F754F11}" dt="2025-07-05T18:46:55.011" v="1156" actId="2696"/>
        <pc:sldMkLst>
          <pc:docMk/>
          <pc:sldMk cId="2436845213" sldId="286"/>
        </pc:sldMkLst>
        <pc:spChg chg="mod">
          <ac:chgData name="Terance Espinoza" userId="a53f605c-c6fd-4e9c-a99d-0600c58e64c9" providerId="ADAL" clId="{7E426FE7-22BE-4B91-99CB-56FF6F754F11}" dt="2025-07-05T18:40:42.128" v="1088" actId="20577"/>
          <ac:spMkLst>
            <pc:docMk/>
            <pc:sldMk cId="2436845213" sldId="286"/>
            <ac:spMk id="3" creationId="{BAF0A95B-0F4B-BC85-3FDB-52B3677AFE73}"/>
          </ac:spMkLst>
        </pc:spChg>
      </pc:sldChg>
      <pc:sldChg chg="addSp modSp new mod">
        <pc:chgData name="Terance Espinoza" userId="a53f605c-c6fd-4e9c-a99d-0600c58e64c9" providerId="ADAL" clId="{7E426FE7-22BE-4B91-99CB-56FF6F754F11}" dt="2025-07-05T19:15:05.584" v="2274" actId="20577"/>
        <pc:sldMkLst>
          <pc:docMk/>
          <pc:sldMk cId="4180418028" sldId="286"/>
        </pc:sldMkLst>
        <pc:spChg chg="mod">
          <ac:chgData name="Terance Espinoza" userId="a53f605c-c6fd-4e9c-a99d-0600c58e64c9" providerId="ADAL" clId="{7E426FE7-22BE-4B91-99CB-56FF6F754F11}" dt="2025-07-05T19:10:08.149" v="1709" actId="20577"/>
          <ac:spMkLst>
            <pc:docMk/>
            <pc:sldMk cId="4180418028" sldId="286"/>
            <ac:spMk id="2" creationId="{7EE360EA-BB09-A76C-2AF3-0022DB357084}"/>
          </ac:spMkLst>
        </pc:spChg>
        <pc:spChg chg="mod">
          <ac:chgData name="Terance Espinoza" userId="a53f605c-c6fd-4e9c-a99d-0600c58e64c9" providerId="ADAL" clId="{7E426FE7-22BE-4B91-99CB-56FF6F754F11}" dt="2025-07-05T19:15:05.584" v="2274" actId="20577"/>
          <ac:spMkLst>
            <pc:docMk/>
            <pc:sldMk cId="4180418028" sldId="286"/>
            <ac:spMk id="3" creationId="{AB8BA8E4-BD2A-E2C5-CA3A-28F22E9E7B94}"/>
          </ac:spMkLst>
        </pc:spChg>
        <pc:spChg chg="add">
          <ac:chgData name="Terance Espinoza" userId="a53f605c-c6fd-4e9c-a99d-0600c58e64c9" providerId="ADAL" clId="{7E426FE7-22BE-4B91-99CB-56FF6F754F11}" dt="2025-07-05T19:09:23.513" v="1687"/>
          <ac:spMkLst>
            <pc:docMk/>
            <pc:sldMk cId="4180418028" sldId="286"/>
            <ac:spMk id="4" creationId="{B53BF263-9D74-D5FB-619C-586783D2DEB4}"/>
          </ac:spMkLst>
        </pc:spChg>
        <pc:spChg chg="add">
          <ac:chgData name="Terance Espinoza" userId="a53f605c-c6fd-4e9c-a99d-0600c58e64c9" providerId="ADAL" clId="{7E426FE7-22BE-4B91-99CB-56FF6F754F11}" dt="2025-07-05T19:09:56.455" v="1691"/>
          <ac:spMkLst>
            <pc:docMk/>
            <pc:sldMk cId="4180418028" sldId="286"/>
            <ac:spMk id="5" creationId="{C0C49DBB-DD5F-F24E-7954-EA339B3941C3}"/>
          </ac:spMkLst>
        </pc:spChg>
      </pc:sldChg>
      <pc:sldChg chg="modSp add del mod">
        <pc:chgData name="Terance Espinoza" userId="a53f605c-c6fd-4e9c-a99d-0600c58e64c9" providerId="ADAL" clId="{7E426FE7-22BE-4B91-99CB-56FF6F754F11}" dt="2025-07-05T18:46:55.011" v="1156" actId="2696"/>
        <pc:sldMkLst>
          <pc:docMk/>
          <pc:sldMk cId="969977679" sldId="287"/>
        </pc:sldMkLst>
        <pc:spChg chg="mod">
          <ac:chgData name="Terance Espinoza" userId="a53f605c-c6fd-4e9c-a99d-0600c58e64c9" providerId="ADAL" clId="{7E426FE7-22BE-4B91-99CB-56FF6F754F11}" dt="2025-07-05T18:42:26.532" v="1133" actId="27636"/>
          <ac:spMkLst>
            <pc:docMk/>
            <pc:sldMk cId="969977679" sldId="287"/>
            <ac:spMk id="3" creationId="{8E36CCFC-E968-F9D4-9408-F2CB69C19AE2}"/>
          </ac:spMkLst>
        </pc:spChg>
      </pc:sldChg>
      <pc:sldChg chg="modSp add del mod">
        <pc:chgData name="Terance Espinoza" userId="a53f605c-c6fd-4e9c-a99d-0600c58e64c9" providerId="ADAL" clId="{7E426FE7-22BE-4B91-99CB-56FF6F754F11}" dt="2025-07-05T18:46:55.011" v="1156" actId="2696"/>
        <pc:sldMkLst>
          <pc:docMk/>
          <pc:sldMk cId="1317230169" sldId="288"/>
        </pc:sldMkLst>
        <pc:spChg chg="mod">
          <ac:chgData name="Terance Espinoza" userId="a53f605c-c6fd-4e9c-a99d-0600c58e64c9" providerId="ADAL" clId="{7E426FE7-22BE-4B91-99CB-56FF6F754F11}" dt="2025-07-05T18:43:18.761" v="1155" actId="6549"/>
          <ac:spMkLst>
            <pc:docMk/>
            <pc:sldMk cId="1317230169" sldId="288"/>
            <ac:spMk id="3" creationId="{854966C6-675C-BBE3-FABF-495EC2648D22}"/>
          </ac:spMkLst>
        </pc:spChg>
      </pc:sldChg>
      <pc:sldChg chg="modSp add mod">
        <pc:chgData name="Terance Espinoza" userId="a53f605c-c6fd-4e9c-a99d-0600c58e64c9" providerId="ADAL" clId="{7E426FE7-22BE-4B91-99CB-56FF6F754F11}" dt="2025-07-05T19:15:16.230" v="2279" actId="27636"/>
        <pc:sldMkLst>
          <pc:docMk/>
          <pc:sldMk cId="3644996933" sldId="345"/>
        </pc:sldMkLst>
        <pc:spChg chg="mod">
          <ac:chgData name="Terance Espinoza" userId="a53f605c-c6fd-4e9c-a99d-0600c58e64c9" providerId="ADAL" clId="{7E426FE7-22BE-4B91-99CB-56FF6F754F11}" dt="2025-07-05T19:15:16.230" v="2279" actId="27636"/>
          <ac:spMkLst>
            <pc:docMk/>
            <pc:sldMk cId="3644996933" sldId="345"/>
            <ac:spMk id="2" creationId="{4A843A4A-243C-45A8-B5D9-0F711BD5743A}"/>
          </ac:spMkLst>
        </pc:spChg>
        <pc:spChg chg="mod">
          <ac:chgData name="Terance Espinoza" userId="a53f605c-c6fd-4e9c-a99d-0600c58e64c9" providerId="ADAL" clId="{7E426FE7-22BE-4B91-99CB-56FF6F754F11}" dt="2025-07-05T19:15:16.226" v="2278" actId="27636"/>
          <ac:spMkLst>
            <pc:docMk/>
            <pc:sldMk cId="3644996933" sldId="345"/>
            <ac:spMk id="3" creationId="{4ACAE4A1-1FA3-40A0-8813-97B53746FCD6}"/>
          </ac:spMkLst>
        </pc:spChg>
      </pc:sldChg>
      <pc:sldChg chg="modSp add mod">
        <pc:chgData name="Terance Espinoza" userId="a53f605c-c6fd-4e9c-a99d-0600c58e64c9" providerId="ADAL" clId="{7E426FE7-22BE-4B91-99CB-56FF6F754F11}" dt="2025-07-05T19:15:16.230" v="2280" actId="27636"/>
        <pc:sldMkLst>
          <pc:docMk/>
          <pc:sldMk cId="4076774623" sldId="346"/>
        </pc:sldMkLst>
        <pc:spChg chg="mod">
          <ac:chgData name="Terance Espinoza" userId="a53f605c-c6fd-4e9c-a99d-0600c58e64c9" providerId="ADAL" clId="{7E426FE7-22BE-4B91-99CB-56FF6F754F11}" dt="2025-07-05T19:15:16.230" v="2280" actId="27636"/>
          <ac:spMkLst>
            <pc:docMk/>
            <pc:sldMk cId="4076774623" sldId="346"/>
            <ac:spMk id="3" creationId="{4ACAE4A1-1FA3-40A0-8813-97B53746FCD6}"/>
          </ac:spMkLst>
        </pc:spChg>
      </pc:sldChg>
      <pc:sldChg chg="modSp add mod">
        <pc:chgData name="Terance Espinoza" userId="a53f605c-c6fd-4e9c-a99d-0600c58e64c9" providerId="ADAL" clId="{7E426FE7-22BE-4B91-99CB-56FF6F754F11}" dt="2025-07-05T19:15:16.248" v="2281" actId="27636"/>
        <pc:sldMkLst>
          <pc:docMk/>
          <pc:sldMk cId="1083330484" sldId="347"/>
        </pc:sldMkLst>
        <pc:spChg chg="mod">
          <ac:chgData name="Terance Espinoza" userId="a53f605c-c6fd-4e9c-a99d-0600c58e64c9" providerId="ADAL" clId="{7E426FE7-22BE-4B91-99CB-56FF6F754F11}" dt="2025-07-05T19:15:16.248" v="2281" actId="27636"/>
          <ac:spMkLst>
            <pc:docMk/>
            <pc:sldMk cId="1083330484" sldId="347"/>
            <ac:spMk id="2" creationId="{4A843A4A-243C-45A8-B5D9-0F711BD5743A}"/>
          </ac:spMkLst>
        </pc:spChg>
      </pc:sldChg>
      <pc:sldChg chg="modSp add mod">
        <pc:chgData name="Terance Espinoza" userId="a53f605c-c6fd-4e9c-a99d-0600c58e64c9" providerId="ADAL" clId="{7E426FE7-22BE-4B91-99CB-56FF6F754F11}" dt="2025-07-05T19:15:38.114" v="2284" actId="207"/>
        <pc:sldMkLst>
          <pc:docMk/>
          <pc:sldMk cId="3335083339" sldId="470"/>
        </pc:sldMkLst>
        <pc:spChg chg="mod">
          <ac:chgData name="Terance Espinoza" userId="a53f605c-c6fd-4e9c-a99d-0600c58e64c9" providerId="ADAL" clId="{7E426FE7-22BE-4B91-99CB-56FF6F754F11}" dt="2025-07-05T19:15:35.306" v="2283" actId="207"/>
          <ac:spMkLst>
            <pc:docMk/>
            <pc:sldMk cId="3335083339" sldId="470"/>
            <ac:spMk id="2" creationId="{346FD115-E52B-4277-A3BA-2A4AF685A647}"/>
          </ac:spMkLst>
        </pc:spChg>
        <pc:spChg chg="mod">
          <ac:chgData name="Terance Espinoza" userId="a53f605c-c6fd-4e9c-a99d-0600c58e64c9" providerId="ADAL" clId="{7E426FE7-22BE-4B91-99CB-56FF6F754F11}" dt="2025-07-05T19:15:38.114" v="2284" actId="207"/>
          <ac:spMkLst>
            <pc:docMk/>
            <pc:sldMk cId="3335083339" sldId="470"/>
            <ac:spMk id="3" creationId="{21C72900-1276-41EE-9071-29BFFB3C9B40}"/>
          </ac:spMkLst>
        </pc:spChg>
        <pc:spChg chg="mod">
          <ac:chgData name="Terance Espinoza" userId="a53f605c-c6fd-4e9c-a99d-0600c58e64c9" providerId="ADAL" clId="{7E426FE7-22BE-4B91-99CB-56FF6F754F11}" dt="2025-07-05T19:15:31.700" v="2282" actId="207"/>
          <ac:spMkLst>
            <pc:docMk/>
            <pc:sldMk cId="3335083339" sldId="470"/>
            <ac:spMk id="7" creationId="{7A9591AB-AF3F-09F6-FCD9-575FA09BBFEB}"/>
          </ac:spMkLst>
        </pc:spChg>
      </pc:sldChg>
      <pc:sldChg chg="modSp new mod">
        <pc:chgData name="Terance Espinoza" userId="a53f605c-c6fd-4e9c-a99d-0600c58e64c9" providerId="ADAL" clId="{7E426FE7-22BE-4B91-99CB-56FF6F754F11}" dt="2025-07-05T19:17:21.004" v="2750" actId="20577"/>
        <pc:sldMkLst>
          <pc:docMk/>
          <pc:sldMk cId="3090828313" sldId="471"/>
        </pc:sldMkLst>
        <pc:spChg chg="mod">
          <ac:chgData name="Terance Espinoza" userId="a53f605c-c6fd-4e9c-a99d-0600c58e64c9" providerId="ADAL" clId="{7E426FE7-22BE-4B91-99CB-56FF6F754F11}" dt="2025-07-05T19:15:53.259" v="2300" actId="20577"/>
          <ac:spMkLst>
            <pc:docMk/>
            <pc:sldMk cId="3090828313" sldId="471"/>
            <ac:spMk id="2" creationId="{2021A4E8-2873-20EB-209B-2FB275B180DA}"/>
          </ac:spMkLst>
        </pc:spChg>
        <pc:spChg chg="mod">
          <ac:chgData name="Terance Espinoza" userId="a53f605c-c6fd-4e9c-a99d-0600c58e64c9" providerId="ADAL" clId="{7E426FE7-22BE-4B91-99CB-56FF6F754F11}" dt="2025-07-05T19:17:21.004" v="2750" actId="20577"/>
          <ac:spMkLst>
            <pc:docMk/>
            <pc:sldMk cId="3090828313" sldId="471"/>
            <ac:spMk id="3" creationId="{0574BA3D-B6FB-C82B-B6B9-B025022A4D4F}"/>
          </ac:spMkLst>
        </pc:spChg>
      </pc:sldChg>
      <pc:sldChg chg="addSp modSp add mod">
        <pc:chgData name="Terance Espinoza" userId="a53f605c-c6fd-4e9c-a99d-0600c58e64c9" providerId="ADAL" clId="{7E426FE7-22BE-4B91-99CB-56FF6F754F11}" dt="2025-07-05T19:21:11.713" v="2812" actId="403"/>
        <pc:sldMkLst>
          <pc:docMk/>
          <pc:sldMk cId="2374398157" sldId="472"/>
        </pc:sldMkLst>
        <pc:spChg chg="mod">
          <ac:chgData name="Terance Espinoza" userId="a53f605c-c6fd-4e9c-a99d-0600c58e64c9" providerId="ADAL" clId="{7E426FE7-22BE-4B91-99CB-56FF6F754F11}" dt="2025-07-05T19:18:05.982" v="2767" actId="20577"/>
          <ac:spMkLst>
            <pc:docMk/>
            <pc:sldMk cId="2374398157" sldId="472"/>
            <ac:spMk id="2" creationId="{66BB0639-4DB9-A838-C5BB-C59430503782}"/>
          </ac:spMkLst>
        </pc:spChg>
        <pc:spChg chg="mod">
          <ac:chgData name="Terance Espinoza" userId="a53f605c-c6fd-4e9c-a99d-0600c58e64c9" providerId="ADAL" clId="{7E426FE7-22BE-4B91-99CB-56FF6F754F11}" dt="2025-07-05T19:21:11.713" v="2812" actId="403"/>
          <ac:spMkLst>
            <pc:docMk/>
            <pc:sldMk cId="2374398157" sldId="472"/>
            <ac:spMk id="3" creationId="{572889DB-BF80-51A1-E68B-3BACEB81B76B}"/>
          </ac:spMkLst>
        </pc:spChg>
        <pc:spChg chg="add">
          <ac:chgData name="Terance Espinoza" userId="a53f605c-c6fd-4e9c-a99d-0600c58e64c9" providerId="ADAL" clId="{7E426FE7-22BE-4B91-99CB-56FF6F754F11}" dt="2025-07-05T19:20:00.033" v="2788"/>
          <ac:spMkLst>
            <pc:docMk/>
            <pc:sldMk cId="2374398157" sldId="472"/>
            <ac:spMk id="4" creationId="{029B09FF-360A-611A-3233-16278F7131EE}"/>
          </ac:spMkLst>
        </pc:spChg>
      </pc:sldChg>
      <pc:sldChg chg="modSp add mod">
        <pc:chgData name="Terance Espinoza" userId="a53f605c-c6fd-4e9c-a99d-0600c58e64c9" providerId="ADAL" clId="{7E426FE7-22BE-4B91-99CB-56FF6F754F11}" dt="2025-07-05T19:21:51.332" v="2838" actId="12"/>
        <pc:sldMkLst>
          <pc:docMk/>
          <pc:sldMk cId="1765261975" sldId="473"/>
        </pc:sldMkLst>
        <pc:spChg chg="mod">
          <ac:chgData name="Terance Espinoza" userId="a53f605c-c6fd-4e9c-a99d-0600c58e64c9" providerId="ADAL" clId="{7E426FE7-22BE-4B91-99CB-56FF6F754F11}" dt="2025-07-05T19:21:38.933" v="2835" actId="20577"/>
          <ac:spMkLst>
            <pc:docMk/>
            <pc:sldMk cId="1765261975" sldId="473"/>
            <ac:spMk id="2" creationId="{DF63F53E-3B23-4D27-F6E1-C64819E09210}"/>
          </ac:spMkLst>
        </pc:spChg>
        <pc:spChg chg="mod">
          <ac:chgData name="Terance Espinoza" userId="a53f605c-c6fd-4e9c-a99d-0600c58e64c9" providerId="ADAL" clId="{7E426FE7-22BE-4B91-99CB-56FF6F754F11}" dt="2025-07-05T19:21:51.332" v="2838" actId="12"/>
          <ac:spMkLst>
            <pc:docMk/>
            <pc:sldMk cId="1765261975" sldId="473"/>
            <ac:spMk id="3" creationId="{F6747006-D57B-D611-1CDA-DDADB2AA6C61}"/>
          </ac:spMkLst>
        </pc:spChg>
      </pc:sldChg>
      <pc:sldChg chg="modSp add mod">
        <pc:chgData name="Terance Espinoza" userId="a53f605c-c6fd-4e9c-a99d-0600c58e64c9" providerId="ADAL" clId="{7E426FE7-22BE-4B91-99CB-56FF6F754F11}" dt="2025-07-05T19:23:11.503" v="2903" actId="20577"/>
        <pc:sldMkLst>
          <pc:docMk/>
          <pc:sldMk cId="2206756528" sldId="474"/>
        </pc:sldMkLst>
        <pc:spChg chg="mod">
          <ac:chgData name="Terance Espinoza" userId="a53f605c-c6fd-4e9c-a99d-0600c58e64c9" providerId="ADAL" clId="{7E426FE7-22BE-4B91-99CB-56FF6F754F11}" dt="2025-07-05T19:22:29.376" v="2888" actId="20577"/>
          <ac:spMkLst>
            <pc:docMk/>
            <pc:sldMk cId="2206756528" sldId="474"/>
            <ac:spMk id="2" creationId="{32408962-463D-D2BD-7C79-690C1B7FB017}"/>
          </ac:spMkLst>
        </pc:spChg>
        <pc:spChg chg="mod">
          <ac:chgData name="Terance Espinoza" userId="a53f605c-c6fd-4e9c-a99d-0600c58e64c9" providerId="ADAL" clId="{7E426FE7-22BE-4B91-99CB-56FF6F754F11}" dt="2025-07-05T19:23:11.503" v="2903" actId="20577"/>
          <ac:spMkLst>
            <pc:docMk/>
            <pc:sldMk cId="2206756528" sldId="474"/>
            <ac:spMk id="3" creationId="{2272EC52-7591-948F-EDB3-BE5B78306FA1}"/>
          </ac:spMkLst>
        </pc:spChg>
      </pc:sldChg>
      <pc:sldChg chg="addSp delSp modSp add mod ord">
        <pc:chgData name="Terance Espinoza" userId="a53f605c-c6fd-4e9c-a99d-0600c58e64c9" providerId="ADAL" clId="{7E426FE7-22BE-4B91-99CB-56FF6F754F11}" dt="2025-07-05T19:29:49.224" v="3071" actId="114"/>
        <pc:sldMkLst>
          <pc:docMk/>
          <pc:sldMk cId="1023334407" sldId="475"/>
        </pc:sldMkLst>
        <pc:spChg chg="mod">
          <ac:chgData name="Terance Espinoza" userId="a53f605c-c6fd-4e9c-a99d-0600c58e64c9" providerId="ADAL" clId="{7E426FE7-22BE-4B91-99CB-56FF6F754F11}" dt="2025-07-05T19:26:53.826" v="3015" actId="20577"/>
          <ac:spMkLst>
            <pc:docMk/>
            <pc:sldMk cId="1023334407" sldId="475"/>
            <ac:spMk id="2" creationId="{C17933AE-4FE5-FDB3-3D22-2FD83C45A527}"/>
          </ac:spMkLst>
        </pc:spChg>
        <pc:spChg chg="add del mod">
          <ac:chgData name="Terance Espinoza" userId="a53f605c-c6fd-4e9c-a99d-0600c58e64c9" providerId="ADAL" clId="{7E426FE7-22BE-4B91-99CB-56FF6F754F11}" dt="2025-07-05T19:29:49.224" v="3071" actId="114"/>
          <ac:spMkLst>
            <pc:docMk/>
            <pc:sldMk cId="1023334407" sldId="475"/>
            <ac:spMk id="3" creationId="{523554B3-153D-1A46-7BD9-F5A7D12AFD50}"/>
          </ac:spMkLst>
        </pc:spChg>
        <pc:spChg chg="add">
          <ac:chgData name="Terance Espinoza" userId="a53f605c-c6fd-4e9c-a99d-0600c58e64c9" providerId="ADAL" clId="{7E426FE7-22BE-4B91-99CB-56FF6F754F11}" dt="2025-07-05T19:23:57.977" v="2925"/>
          <ac:spMkLst>
            <pc:docMk/>
            <pc:sldMk cId="1023334407" sldId="475"/>
            <ac:spMk id="4" creationId="{2FA71572-E434-C7BF-E0EB-7CDC7F04FA5A}"/>
          </ac:spMkLst>
        </pc:spChg>
        <pc:spChg chg="add mod">
          <ac:chgData name="Terance Espinoza" userId="a53f605c-c6fd-4e9c-a99d-0600c58e64c9" providerId="ADAL" clId="{7E426FE7-22BE-4B91-99CB-56FF6F754F11}" dt="2025-07-05T19:24:03.967" v="2928"/>
          <ac:spMkLst>
            <pc:docMk/>
            <pc:sldMk cId="1023334407" sldId="475"/>
            <ac:spMk id="5" creationId="{94E459BD-D44A-E660-3052-D4DF0C3F5D22}"/>
          </ac:spMkLst>
        </pc:spChg>
        <pc:spChg chg="add">
          <ac:chgData name="Terance Espinoza" userId="a53f605c-c6fd-4e9c-a99d-0600c58e64c9" providerId="ADAL" clId="{7E426FE7-22BE-4B91-99CB-56FF6F754F11}" dt="2025-07-05T19:24:20.649" v="2932"/>
          <ac:spMkLst>
            <pc:docMk/>
            <pc:sldMk cId="1023334407" sldId="475"/>
            <ac:spMk id="6" creationId="{C976B480-C56D-94B4-A2D1-5B06550F7678}"/>
          </ac:spMkLst>
        </pc:spChg>
        <pc:spChg chg="add">
          <ac:chgData name="Terance Espinoza" userId="a53f605c-c6fd-4e9c-a99d-0600c58e64c9" providerId="ADAL" clId="{7E426FE7-22BE-4B91-99CB-56FF6F754F11}" dt="2025-07-05T19:25:39.156" v="2946"/>
          <ac:spMkLst>
            <pc:docMk/>
            <pc:sldMk cId="1023334407" sldId="475"/>
            <ac:spMk id="7" creationId="{4C6F6684-C98F-F005-7589-2CE969612E78}"/>
          </ac:spMkLst>
        </pc:spChg>
        <pc:spChg chg="add">
          <ac:chgData name="Terance Espinoza" userId="a53f605c-c6fd-4e9c-a99d-0600c58e64c9" providerId="ADAL" clId="{7E426FE7-22BE-4B91-99CB-56FF6F754F11}" dt="2025-07-05T19:26:13.415" v="2954"/>
          <ac:spMkLst>
            <pc:docMk/>
            <pc:sldMk cId="1023334407" sldId="475"/>
            <ac:spMk id="8" creationId="{202AAA87-DE74-8584-3954-45352A026600}"/>
          </ac:spMkLst>
        </pc:spChg>
        <pc:spChg chg="add">
          <ac:chgData name="Terance Espinoza" userId="a53f605c-c6fd-4e9c-a99d-0600c58e64c9" providerId="ADAL" clId="{7E426FE7-22BE-4B91-99CB-56FF6F754F11}" dt="2025-07-05T19:28:16.284" v="3030"/>
          <ac:spMkLst>
            <pc:docMk/>
            <pc:sldMk cId="1023334407" sldId="475"/>
            <ac:spMk id="9" creationId="{57CC3044-51BA-1BC1-09B1-BFCBE222F9D4}"/>
          </ac:spMkLst>
        </pc:spChg>
        <pc:spChg chg="add">
          <ac:chgData name="Terance Espinoza" userId="a53f605c-c6fd-4e9c-a99d-0600c58e64c9" providerId="ADAL" clId="{7E426FE7-22BE-4B91-99CB-56FF6F754F11}" dt="2025-07-05T19:28:33.975" v="3036"/>
          <ac:spMkLst>
            <pc:docMk/>
            <pc:sldMk cId="1023334407" sldId="475"/>
            <ac:spMk id="10" creationId="{E23FE1A7-FCD9-0599-1B3E-74E6EC06282A}"/>
          </ac:spMkLst>
        </pc:spChg>
      </pc:sldChg>
      <pc:sldChg chg="add">
        <pc:chgData name="Terance Espinoza" userId="a53f605c-c6fd-4e9c-a99d-0600c58e64c9" providerId="ADAL" clId="{7E426FE7-22BE-4B91-99CB-56FF6F754F11}" dt="2025-07-05T19:26:44.668" v="2981" actId="2890"/>
        <pc:sldMkLst>
          <pc:docMk/>
          <pc:sldMk cId="2722181471" sldId="476"/>
        </pc:sldMkLst>
      </pc:sldChg>
      <pc:sldChg chg="modSp add mod">
        <pc:chgData name="Terance Espinoza" userId="a53f605c-c6fd-4e9c-a99d-0600c58e64c9" providerId="ADAL" clId="{7E426FE7-22BE-4B91-99CB-56FF6F754F11}" dt="2025-07-05T19:32:21.657" v="3142" actId="114"/>
        <pc:sldMkLst>
          <pc:docMk/>
          <pc:sldMk cId="3874405239" sldId="477"/>
        </pc:sldMkLst>
        <pc:spChg chg="mod">
          <ac:chgData name="Terance Espinoza" userId="a53f605c-c6fd-4e9c-a99d-0600c58e64c9" providerId="ADAL" clId="{7E426FE7-22BE-4B91-99CB-56FF6F754F11}" dt="2025-07-05T19:31:55.914" v="3132" actId="20577"/>
          <ac:spMkLst>
            <pc:docMk/>
            <pc:sldMk cId="3874405239" sldId="477"/>
            <ac:spMk id="2" creationId="{6A536705-B39C-E322-506C-2184CD7DC0A9}"/>
          </ac:spMkLst>
        </pc:spChg>
        <pc:spChg chg="mod">
          <ac:chgData name="Terance Espinoza" userId="a53f605c-c6fd-4e9c-a99d-0600c58e64c9" providerId="ADAL" clId="{7E426FE7-22BE-4B91-99CB-56FF6F754F11}" dt="2025-07-05T19:32:21.657" v="3142" actId="114"/>
          <ac:spMkLst>
            <pc:docMk/>
            <pc:sldMk cId="3874405239" sldId="477"/>
            <ac:spMk id="3" creationId="{1E71EC56-3831-3934-948C-826B3060894D}"/>
          </ac:spMkLst>
        </pc:spChg>
      </pc:sldChg>
      <pc:sldChg chg="addSp modSp add mod">
        <pc:chgData name="Terance Espinoza" userId="a53f605c-c6fd-4e9c-a99d-0600c58e64c9" providerId="ADAL" clId="{7E426FE7-22BE-4B91-99CB-56FF6F754F11}" dt="2025-07-05T19:37:00.637" v="3292"/>
        <pc:sldMkLst>
          <pc:docMk/>
          <pc:sldMk cId="3696152469" sldId="478"/>
        </pc:sldMkLst>
        <pc:spChg chg="mod">
          <ac:chgData name="Terance Espinoza" userId="a53f605c-c6fd-4e9c-a99d-0600c58e64c9" providerId="ADAL" clId="{7E426FE7-22BE-4B91-99CB-56FF6F754F11}" dt="2025-07-05T19:32:34.164" v="3164" actId="20577"/>
          <ac:spMkLst>
            <pc:docMk/>
            <pc:sldMk cId="3696152469" sldId="478"/>
            <ac:spMk id="2" creationId="{B4F7B62A-B0F1-3A0B-DFAD-9697DED8C3B1}"/>
          </ac:spMkLst>
        </pc:spChg>
        <pc:spChg chg="mod">
          <ac:chgData name="Terance Espinoza" userId="a53f605c-c6fd-4e9c-a99d-0600c58e64c9" providerId="ADAL" clId="{7E426FE7-22BE-4B91-99CB-56FF6F754F11}" dt="2025-07-05T19:37:00.637" v="3292"/>
          <ac:spMkLst>
            <pc:docMk/>
            <pc:sldMk cId="3696152469" sldId="478"/>
            <ac:spMk id="3" creationId="{3515EA58-C8EB-9AA7-85EC-B8DEF8972CBD}"/>
          </ac:spMkLst>
        </pc:spChg>
        <pc:spChg chg="add">
          <ac:chgData name="Terance Espinoza" userId="a53f605c-c6fd-4e9c-a99d-0600c58e64c9" providerId="ADAL" clId="{7E426FE7-22BE-4B91-99CB-56FF6F754F11}" dt="2025-07-05T19:33:06.701" v="3167"/>
          <ac:spMkLst>
            <pc:docMk/>
            <pc:sldMk cId="3696152469" sldId="478"/>
            <ac:spMk id="4" creationId="{119034CA-3422-3459-A0A8-C384157AFEFB}"/>
          </ac:spMkLst>
        </pc:spChg>
        <pc:spChg chg="add">
          <ac:chgData name="Terance Espinoza" userId="a53f605c-c6fd-4e9c-a99d-0600c58e64c9" providerId="ADAL" clId="{7E426FE7-22BE-4B91-99CB-56FF6F754F11}" dt="2025-07-05T19:36:55.326" v="3290"/>
          <ac:spMkLst>
            <pc:docMk/>
            <pc:sldMk cId="3696152469" sldId="478"/>
            <ac:spMk id="5" creationId="{D083879E-3810-D15B-6EC9-70487598E38A}"/>
          </ac:spMkLst>
        </pc:spChg>
      </pc:sldChg>
      <pc:sldChg chg="modSp new mod">
        <pc:chgData name="Terance Espinoza" userId="a53f605c-c6fd-4e9c-a99d-0600c58e64c9" providerId="ADAL" clId="{7E426FE7-22BE-4B91-99CB-56FF6F754F11}" dt="2025-07-05T19:47:11.706" v="3773" actId="20577"/>
        <pc:sldMkLst>
          <pc:docMk/>
          <pc:sldMk cId="2912932261" sldId="479"/>
        </pc:sldMkLst>
        <pc:spChg chg="mod">
          <ac:chgData name="Terance Espinoza" userId="a53f605c-c6fd-4e9c-a99d-0600c58e64c9" providerId="ADAL" clId="{7E426FE7-22BE-4B91-99CB-56FF6F754F11}" dt="2025-07-05T19:47:11.706" v="3773" actId="20577"/>
          <ac:spMkLst>
            <pc:docMk/>
            <pc:sldMk cId="2912932261" sldId="479"/>
            <ac:spMk id="2" creationId="{C47F6673-2F36-3EFF-C7A2-6BC7F73BC535}"/>
          </ac:spMkLst>
        </pc:spChg>
        <pc:spChg chg="mod">
          <ac:chgData name="Terance Espinoza" userId="a53f605c-c6fd-4e9c-a99d-0600c58e64c9" providerId="ADAL" clId="{7E426FE7-22BE-4B91-99CB-56FF6F754F11}" dt="2025-07-05T19:40:21.993" v="3309" actId="12"/>
          <ac:spMkLst>
            <pc:docMk/>
            <pc:sldMk cId="2912932261" sldId="479"/>
            <ac:spMk id="3" creationId="{924ADADB-6FB9-A545-BBA9-4392D90F142D}"/>
          </ac:spMkLst>
        </pc:spChg>
      </pc:sldChg>
      <pc:sldChg chg="modSp new mod">
        <pc:chgData name="Terance Espinoza" userId="a53f605c-c6fd-4e9c-a99d-0600c58e64c9" providerId="ADAL" clId="{7E426FE7-22BE-4B91-99CB-56FF6F754F11}" dt="2025-07-05T19:44:17.680" v="3575" actId="20577"/>
        <pc:sldMkLst>
          <pc:docMk/>
          <pc:sldMk cId="3311275857" sldId="480"/>
        </pc:sldMkLst>
        <pc:spChg chg="mod">
          <ac:chgData name="Terance Espinoza" userId="a53f605c-c6fd-4e9c-a99d-0600c58e64c9" providerId="ADAL" clId="{7E426FE7-22BE-4B91-99CB-56FF6F754F11}" dt="2025-07-05T19:43:35.136" v="3401" actId="20577"/>
          <ac:spMkLst>
            <pc:docMk/>
            <pc:sldMk cId="3311275857" sldId="480"/>
            <ac:spMk id="2" creationId="{D8BC8CDE-4C74-CB72-D623-55C5E24C532D}"/>
          </ac:spMkLst>
        </pc:spChg>
        <pc:spChg chg="mod">
          <ac:chgData name="Terance Espinoza" userId="a53f605c-c6fd-4e9c-a99d-0600c58e64c9" providerId="ADAL" clId="{7E426FE7-22BE-4B91-99CB-56FF6F754F11}" dt="2025-07-05T19:44:17.680" v="3575" actId="20577"/>
          <ac:spMkLst>
            <pc:docMk/>
            <pc:sldMk cId="3311275857" sldId="480"/>
            <ac:spMk id="3" creationId="{E20312DA-FF51-D1CF-9574-5F6BE2ECDB04}"/>
          </ac:spMkLst>
        </pc:spChg>
      </pc:sldChg>
      <pc:sldChg chg="modSp new mod">
        <pc:chgData name="Terance Espinoza" userId="a53f605c-c6fd-4e9c-a99d-0600c58e64c9" providerId="ADAL" clId="{7E426FE7-22BE-4B91-99CB-56FF6F754F11}" dt="2025-07-05T19:45:24.033" v="3720" actId="20577"/>
        <pc:sldMkLst>
          <pc:docMk/>
          <pc:sldMk cId="649509680" sldId="481"/>
        </pc:sldMkLst>
        <pc:spChg chg="mod">
          <ac:chgData name="Terance Espinoza" userId="a53f605c-c6fd-4e9c-a99d-0600c58e64c9" providerId="ADAL" clId="{7E426FE7-22BE-4B91-99CB-56FF6F754F11}" dt="2025-07-05T19:44:42.546" v="3599" actId="20577"/>
          <ac:spMkLst>
            <pc:docMk/>
            <pc:sldMk cId="649509680" sldId="481"/>
            <ac:spMk id="2" creationId="{8CF0A449-05F7-23CF-4B10-94EA595E38C7}"/>
          </ac:spMkLst>
        </pc:spChg>
        <pc:spChg chg="mod">
          <ac:chgData name="Terance Espinoza" userId="a53f605c-c6fd-4e9c-a99d-0600c58e64c9" providerId="ADAL" clId="{7E426FE7-22BE-4B91-99CB-56FF6F754F11}" dt="2025-07-05T19:45:24.033" v="3720" actId="20577"/>
          <ac:spMkLst>
            <pc:docMk/>
            <pc:sldMk cId="649509680" sldId="481"/>
            <ac:spMk id="3" creationId="{3F844C46-3549-8615-983F-53DC123D3C95}"/>
          </ac:spMkLst>
        </pc:spChg>
      </pc:sldChg>
      <pc:sldChg chg="modSp new mod">
        <pc:chgData name="Terance Espinoza" userId="a53f605c-c6fd-4e9c-a99d-0600c58e64c9" providerId="ADAL" clId="{7E426FE7-22BE-4B91-99CB-56FF6F754F11}" dt="2025-07-05T19:45:37.729" v="3741" actId="20577"/>
        <pc:sldMkLst>
          <pc:docMk/>
          <pc:sldMk cId="3534414841" sldId="482"/>
        </pc:sldMkLst>
        <pc:spChg chg="mod">
          <ac:chgData name="Terance Espinoza" userId="a53f605c-c6fd-4e9c-a99d-0600c58e64c9" providerId="ADAL" clId="{7E426FE7-22BE-4B91-99CB-56FF6F754F11}" dt="2025-07-05T19:45:37.729" v="3741" actId="20577"/>
          <ac:spMkLst>
            <pc:docMk/>
            <pc:sldMk cId="3534414841" sldId="482"/>
            <ac:spMk id="2" creationId="{0DEEBB5B-664B-02F8-C51C-7FA5EBFC97E5}"/>
          </ac:spMkLst>
        </pc:spChg>
      </pc:sldChg>
      <pc:sldChg chg="modSp new del mod">
        <pc:chgData name="Terance Espinoza" userId="a53f605c-c6fd-4e9c-a99d-0600c58e64c9" providerId="ADAL" clId="{7E426FE7-22BE-4B91-99CB-56FF6F754F11}" dt="2025-07-05T19:50:31.033" v="4001" actId="47"/>
        <pc:sldMkLst>
          <pc:docMk/>
          <pc:sldMk cId="3860666043" sldId="483"/>
        </pc:sldMkLst>
        <pc:spChg chg="mod">
          <ac:chgData name="Terance Espinoza" userId="a53f605c-c6fd-4e9c-a99d-0600c58e64c9" providerId="ADAL" clId="{7E426FE7-22BE-4B91-99CB-56FF6F754F11}" dt="2025-07-05T19:46:16.747" v="3756" actId="20577"/>
          <ac:spMkLst>
            <pc:docMk/>
            <pc:sldMk cId="3860666043" sldId="483"/>
            <ac:spMk id="2" creationId="{F53A9011-6C0F-D7BD-4685-C4FCC39918E9}"/>
          </ac:spMkLst>
        </pc:spChg>
      </pc:sldChg>
      <pc:sldChg chg="add">
        <pc:chgData name="Terance Espinoza" userId="a53f605c-c6fd-4e9c-a99d-0600c58e64c9" providerId="ADAL" clId="{7E426FE7-22BE-4B91-99CB-56FF6F754F11}" dt="2025-07-05T19:47:52.665" v="3803" actId="2890"/>
        <pc:sldMkLst>
          <pc:docMk/>
          <pc:sldMk cId="2173626039" sldId="484"/>
        </pc:sldMkLst>
      </pc:sldChg>
      <pc:sldChg chg="add">
        <pc:chgData name="Terance Espinoza" userId="a53f605c-c6fd-4e9c-a99d-0600c58e64c9" providerId="ADAL" clId="{7E426FE7-22BE-4B91-99CB-56FF6F754F11}" dt="2025-07-05T19:50:19.903" v="3999"/>
        <pc:sldMkLst>
          <pc:docMk/>
          <pc:sldMk cId="229680488" sldId="48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Option 1">
    <p:bg>
      <p:bgPr>
        <a:solidFill>
          <a:schemeClr val="accent2">
            <a:lumMod val="5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E9DAE0-78FC-E441-BEC7-FFFD9C8855A2}"/>
              </a:ext>
            </a:extLst>
          </p:cNvPr>
          <p:cNvSpPr/>
          <p:nvPr userDrawn="1"/>
        </p:nvSpPr>
        <p:spPr>
          <a:xfrm>
            <a:off x="8061325" y="3560763"/>
            <a:ext cx="2708275" cy="207168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a:extLst>
              <a:ext uri="{FF2B5EF4-FFF2-40B4-BE49-F238E27FC236}">
                <a16:creationId xmlns:a16="http://schemas.microsoft.com/office/drawing/2014/main" id="{F4FD2DF9-936D-354B-9614-34AE06117E90}"/>
              </a:ext>
            </a:extLst>
          </p:cNvPr>
          <p:cNvSpPr/>
          <p:nvPr userDrawn="1"/>
        </p:nvSpPr>
        <p:spPr>
          <a:xfrm>
            <a:off x="4741863" y="3560763"/>
            <a:ext cx="2708275" cy="207168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a:extLst>
              <a:ext uri="{FF2B5EF4-FFF2-40B4-BE49-F238E27FC236}">
                <a16:creationId xmlns:a16="http://schemas.microsoft.com/office/drawing/2014/main" id="{C425939B-6CF2-434B-9729-585E101CFF1E}"/>
              </a:ext>
            </a:extLst>
          </p:cNvPr>
          <p:cNvSpPr/>
          <p:nvPr userDrawn="1"/>
        </p:nvSpPr>
        <p:spPr>
          <a:xfrm>
            <a:off x="1422400" y="3560763"/>
            <a:ext cx="2706688" cy="207168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Top Bar">
            <a:extLst>
              <a:ext uri="{FF2B5EF4-FFF2-40B4-BE49-F238E27FC236}">
                <a16:creationId xmlns:a16="http://schemas.microsoft.com/office/drawing/2014/main" id="{7FEE2D7E-259E-AE44-92FC-61B3FB256687}"/>
              </a:ext>
            </a:extLst>
          </p:cNvPr>
          <p:cNvSpPr/>
          <p:nvPr userDrawn="1"/>
        </p:nvSpPr>
        <p:spPr>
          <a:xfrm>
            <a:off x="-9525" y="1588"/>
            <a:ext cx="12192000" cy="19605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id="{B19A161A-C6C3-EA45-B93B-EF694FF2F399}"/>
              </a:ext>
            </a:extLst>
          </p:cNvPr>
          <p:cNvSpPr/>
          <p:nvPr userDrawn="1"/>
        </p:nvSpPr>
        <p:spPr>
          <a:xfrm>
            <a:off x="3263900" y="1358900"/>
            <a:ext cx="5753100" cy="423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Top Border">
            <a:extLst>
              <a:ext uri="{FF2B5EF4-FFF2-40B4-BE49-F238E27FC236}">
                <a16:creationId xmlns:a16="http://schemas.microsoft.com/office/drawing/2014/main" id="{17C9B9ED-BF38-7C4F-899E-F9438C9605FF}"/>
              </a:ext>
            </a:extLst>
          </p:cNvPr>
          <p:cNvSpPr/>
          <p:nvPr userDrawn="1"/>
        </p:nvSpPr>
        <p:spPr>
          <a:xfrm>
            <a:off x="508000" y="374650"/>
            <a:ext cx="11125200" cy="12160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Subtitle"/>
          <p:cNvSpPr>
            <a:spLocks noGrp="1"/>
          </p:cNvSpPr>
          <p:nvPr>
            <p:ph type="body" sz="quarter" idx="10"/>
          </p:nvPr>
        </p:nvSpPr>
        <p:spPr>
          <a:xfrm>
            <a:off x="3283324" y="1331981"/>
            <a:ext cx="5607691" cy="477700"/>
          </a:xfrm>
          <a:prstGeom prst="rect">
            <a:avLst/>
          </a:prstGeom>
        </p:spPr>
        <p:txBody>
          <a:bodyPr/>
          <a:lstStyle>
            <a:lvl1pPr marL="0" indent="0" algn="ctr">
              <a:buNone/>
              <a:defRPr sz="2600" i="1" baseline="0">
                <a:ln>
                  <a:noFill/>
                </a:ln>
                <a:solidFill>
                  <a:srgbClr val="000000"/>
                </a:solidFill>
                <a:latin typeface="+mj-lt"/>
                <a:cs typeface="Arial" panose="020B0604020202020204" pitchFamily="34" charset="0"/>
              </a:defRPr>
            </a:lvl1pPr>
          </a:lstStyle>
          <a:p>
            <a:pPr lvl="0"/>
            <a:r>
              <a:rPr lang="en-US"/>
              <a:t>Edit Master text styles</a:t>
            </a:r>
          </a:p>
        </p:txBody>
      </p:sp>
      <p:sp>
        <p:nvSpPr>
          <p:cNvPr id="4" name="Title"/>
          <p:cNvSpPr>
            <a:spLocks noGrp="1"/>
          </p:cNvSpPr>
          <p:nvPr>
            <p:ph type="title"/>
          </p:nvPr>
        </p:nvSpPr>
        <p:spPr>
          <a:xfrm>
            <a:off x="508000" y="563912"/>
            <a:ext cx="11125200" cy="655292"/>
          </a:xfrm>
          <a:prstGeom prst="rect">
            <a:avLst/>
          </a:prstGeom>
        </p:spPr>
        <p:txBody>
          <a:bodyPr/>
          <a:lstStyle>
            <a:lvl1pPr algn="ctr">
              <a:defRPr sz="4800">
                <a:solidFill>
                  <a:schemeClr val="tx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9241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4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60652-749C-5C4E-86A0-7AAB2D262EC0}"/>
              </a:ext>
            </a:extLst>
          </p:cNvPr>
          <p:cNvSpPr/>
          <p:nvPr userDrawn="1"/>
        </p:nvSpPr>
        <p:spPr>
          <a:xfrm>
            <a:off x="0" y="-11113"/>
            <a:ext cx="12192000" cy="6858001"/>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B8BCB934-C9C0-274A-AD0E-DDC63E3D25B5}"/>
              </a:ext>
            </a:extLst>
          </p:cNvPr>
          <p:cNvSpPr/>
          <p:nvPr userDrawn="1"/>
        </p:nvSpPr>
        <p:spPr>
          <a:xfrm>
            <a:off x="4979988" y="-11113"/>
            <a:ext cx="7212012" cy="68580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Text Placeholder 16">
            <a:extLst>
              <a:ext uri="{FF2B5EF4-FFF2-40B4-BE49-F238E27FC236}">
                <a16:creationId xmlns:a16="http://schemas.microsoft.com/office/drawing/2014/main" id="{411B2638-64F9-426C-A4BD-7D343BD7DB4F}"/>
              </a:ext>
            </a:extLst>
          </p:cNvPr>
          <p:cNvSpPr>
            <a:spLocks noGrp="1"/>
          </p:cNvSpPr>
          <p:nvPr>
            <p:ph type="body" sz="quarter" idx="16"/>
          </p:nvPr>
        </p:nvSpPr>
        <p:spPr>
          <a:xfrm>
            <a:off x="5395309" y="1837733"/>
            <a:ext cx="6237891" cy="4405412"/>
          </a:xfrm>
          <a:prstGeom prst="rect">
            <a:avLst/>
          </a:prstGeom>
        </p:spPr>
        <p:txBody>
          <a:bodyPr/>
          <a:lstStyle>
            <a:lvl1pPr marL="0" indent="0" algn="l">
              <a:buNone/>
              <a:defRPr sz="1480" baseline="0">
                <a:solidFill>
                  <a:schemeClr val="bg1"/>
                </a:solidFill>
                <a:latin typeface="+mn-lt"/>
                <a:cs typeface="Arial" panose="020B0604020202020204" pitchFamily="34" charset="0"/>
              </a:defRPr>
            </a:lvl1pPr>
          </a:lstStyle>
          <a:p>
            <a:pPr lvl="0"/>
            <a:r>
              <a:rPr lang="en-US"/>
              <a:t>Edit Master text styles</a:t>
            </a:r>
          </a:p>
        </p:txBody>
      </p:sp>
      <p:sp>
        <p:nvSpPr>
          <p:cNvPr id="9" name="Text Placeholder 16">
            <a:extLst>
              <a:ext uri="{FF2B5EF4-FFF2-40B4-BE49-F238E27FC236}">
                <a16:creationId xmlns:a16="http://schemas.microsoft.com/office/drawing/2014/main" id="{91C757D6-15D3-4D3A-BA3D-282F5145DFC8}"/>
              </a:ext>
            </a:extLst>
          </p:cNvPr>
          <p:cNvSpPr>
            <a:spLocks noGrp="1"/>
          </p:cNvSpPr>
          <p:nvPr>
            <p:ph type="body" sz="quarter" idx="13"/>
          </p:nvPr>
        </p:nvSpPr>
        <p:spPr>
          <a:xfrm>
            <a:off x="5391804" y="1522531"/>
            <a:ext cx="6213369" cy="272612"/>
          </a:xfrm>
          <a:prstGeom prst="rect">
            <a:avLst/>
          </a:prstGeom>
        </p:spPr>
        <p:txBody>
          <a:bodyPr/>
          <a:lstStyle>
            <a:lvl1pPr marL="0" indent="0" algn="l">
              <a:buNone/>
              <a:defRPr sz="1660" b="1" baseline="0">
                <a:solidFill>
                  <a:schemeClr val="bg1"/>
                </a:solidFill>
                <a:latin typeface="+mj-lt"/>
                <a:cs typeface="Arial" panose="020B0604020202020204" pitchFamily="34" charset="0"/>
              </a:defRPr>
            </a:lvl1pPr>
          </a:lstStyle>
          <a:p>
            <a:pPr lvl="0"/>
            <a:r>
              <a:rPr lang="en-US"/>
              <a:t>Edit Master text styles</a:t>
            </a:r>
          </a:p>
        </p:txBody>
      </p:sp>
      <p:sp>
        <p:nvSpPr>
          <p:cNvPr id="8" name="Title">
            <a:extLst>
              <a:ext uri="{FF2B5EF4-FFF2-40B4-BE49-F238E27FC236}">
                <a16:creationId xmlns:a16="http://schemas.microsoft.com/office/drawing/2014/main" id="{9BC05941-010E-4F7E-B39E-280E80F1AF81}"/>
              </a:ext>
            </a:extLst>
          </p:cNvPr>
          <p:cNvSpPr>
            <a:spLocks noGrp="1"/>
          </p:cNvSpPr>
          <p:nvPr>
            <p:ph type="title"/>
          </p:nvPr>
        </p:nvSpPr>
        <p:spPr>
          <a:xfrm>
            <a:off x="5395309" y="312576"/>
            <a:ext cx="6237891" cy="1106323"/>
          </a:xfrm>
          <a:prstGeom prst="rect">
            <a:avLst/>
          </a:prstGeom>
        </p:spPr>
        <p:txBody>
          <a:bodyPr/>
          <a:lstStyle>
            <a:lvl1pPr>
              <a:defRPr sz="3540" b="1">
                <a:solidFill>
                  <a:schemeClr val="bg1"/>
                </a:solidFill>
                <a:latin typeface="+mj-lt"/>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35193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7/5/2025</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 id="2147483850" r:id="rId16"/>
    <p:sldLayoutId id="2147483851" r:id="rId17"/>
    <p:sldLayoutId id="2147483860" r:id="rId18"/>
    <p:sldLayoutId id="2147483861" r:id="rId19"/>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libguides.northwestern.edu/start-research"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libguides.depaul.edu/ld.php?content_id=7213108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8.xml"/><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earlyjewishwritings.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ccat.sas.upenn.edu/nets/editio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deadseascrolls.org.il/?locale=en_U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earlyjewishwritings.co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perseus.tufts.edu/" TargetMode="External"/><Relationship Id="rId2" Type="http://schemas.openxmlformats.org/officeDocument/2006/relationships/hyperlink" Target="http://classica.mit.edu/index.html" TargetMode="External"/><Relationship Id="rId1" Type="http://schemas.openxmlformats.org/officeDocument/2006/relationships/slideLayout" Target="../slideLayouts/slideLayout2.xml"/><Relationship Id="rId5" Type="http://schemas.openxmlformats.org/officeDocument/2006/relationships/hyperlink" Target="http://penelope.uchicago.edu/Thayer/E/Roman/Texts/home.html" TargetMode="External"/><Relationship Id="rId4" Type="http://schemas.openxmlformats.org/officeDocument/2006/relationships/hyperlink" Target="https://stephanus.tlg.uci.edu/"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earlychristianwritings.com/" TargetMode="External"/><Relationship Id="rId2" Type="http://schemas.openxmlformats.org/officeDocument/2006/relationships/hyperlink" Target="http://www.ccel.or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BAF1-9462-4D33-BA28-0CCA5B25E98A}"/>
              </a:ext>
            </a:extLst>
          </p:cNvPr>
          <p:cNvSpPr>
            <a:spLocks noGrp="1"/>
          </p:cNvSpPr>
          <p:nvPr>
            <p:ph type="ctrTitle"/>
          </p:nvPr>
        </p:nvSpPr>
        <p:spPr/>
        <p:txBody>
          <a:bodyPr/>
          <a:lstStyle/>
          <a:p>
            <a:r>
              <a:rPr lang="en-US" dirty="0"/>
              <a:t>Academic Research</a:t>
            </a:r>
          </a:p>
        </p:txBody>
      </p:sp>
      <p:sp>
        <p:nvSpPr>
          <p:cNvPr id="3" name="Subtitle 2">
            <a:extLst>
              <a:ext uri="{FF2B5EF4-FFF2-40B4-BE49-F238E27FC236}">
                <a16:creationId xmlns:a16="http://schemas.microsoft.com/office/drawing/2014/main" id="{FB338FC8-89EA-454E-A974-4C0E986DC719}"/>
              </a:ext>
            </a:extLst>
          </p:cNvPr>
          <p:cNvSpPr>
            <a:spLocks noGrp="1"/>
          </p:cNvSpPr>
          <p:nvPr>
            <p:ph type="subTitle" idx="1"/>
          </p:nvPr>
        </p:nvSpPr>
        <p:spPr/>
        <p:txBody>
          <a:bodyPr/>
          <a:lstStyle/>
          <a:p>
            <a:r>
              <a:rPr lang="en-US" dirty="0"/>
              <a:t>Day 4</a:t>
            </a:r>
          </a:p>
        </p:txBody>
      </p:sp>
    </p:spTree>
    <p:extLst>
      <p:ext uri="{BB962C8B-B14F-4D97-AF65-F5344CB8AC3E}">
        <p14:creationId xmlns:p14="http://schemas.microsoft.com/office/powerpoint/2010/main" val="2628145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16B1-232D-48B0-8586-11C1468BE874}"/>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E15E7FFB-3939-455D-AA53-D5587FD1BD8B}"/>
              </a:ext>
            </a:extLst>
          </p:cNvPr>
          <p:cNvSpPr>
            <a:spLocks noGrp="1"/>
          </p:cNvSpPr>
          <p:nvPr>
            <p:ph idx="1"/>
          </p:nvPr>
        </p:nvSpPr>
        <p:spPr/>
        <p:txBody>
          <a:bodyPr/>
          <a:lstStyle/>
          <a:p>
            <a:r>
              <a:rPr lang="en-US" dirty="0"/>
              <a:t>Roberts, “Mastering the Academic Style”</a:t>
            </a:r>
          </a:p>
          <a:p>
            <a:r>
              <a:rPr lang="en-US" dirty="0"/>
              <a:t>Evaluating Resources (revisited)</a:t>
            </a:r>
          </a:p>
          <a:p>
            <a:r>
              <a:rPr lang="en-US" dirty="0"/>
              <a:t>Primary Sources for Biblical Studies</a:t>
            </a:r>
          </a:p>
          <a:p>
            <a:r>
              <a:rPr lang="en-US" dirty="0"/>
              <a:t>Conversations, part 1</a:t>
            </a:r>
          </a:p>
          <a:p>
            <a:r>
              <a:rPr lang="en-US" dirty="0"/>
              <a:t>Working Bibliography </a:t>
            </a:r>
          </a:p>
          <a:p>
            <a:r>
              <a:rPr lang="en-US" dirty="0"/>
              <a:t>Conversations, part 2</a:t>
            </a:r>
          </a:p>
          <a:p>
            <a:pPr marL="36900" indent="0">
              <a:buNone/>
            </a:pPr>
            <a:endParaRPr lang="en-US" dirty="0"/>
          </a:p>
        </p:txBody>
      </p:sp>
    </p:spTree>
    <p:extLst>
      <p:ext uri="{BB962C8B-B14F-4D97-AF65-F5344CB8AC3E}">
        <p14:creationId xmlns:p14="http://schemas.microsoft.com/office/powerpoint/2010/main" val="2853713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E09DC-BCA0-4DF1-83BC-CD7733316F78}"/>
              </a:ext>
            </a:extLst>
          </p:cNvPr>
          <p:cNvSpPr>
            <a:spLocks noGrp="1"/>
          </p:cNvSpPr>
          <p:nvPr>
            <p:ph type="title"/>
          </p:nvPr>
        </p:nvSpPr>
        <p:spPr/>
        <p:txBody>
          <a:bodyPr/>
          <a:lstStyle/>
          <a:p>
            <a:r>
              <a:rPr lang="en-US" dirty="0"/>
              <a:t>Roberts, “Mastering the Academic Style”</a:t>
            </a:r>
          </a:p>
        </p:txBody>
      </p:sp>
      <p:sp>
        <p:nvSpPr>
          <p:cNvPr id="3" name="Text Placeholder 2">
            <a:extLst>
              <a:ext uri="{FF2B5EF4-FFF2-40B4-BE49-F238E27FC236}">
                <a16:creationId xmlns:a16="http://schemas.microsoft.com/office/drawing/2014/main" id="{DF0A5278-5757-432F-854B-A741BEDE2C85}"/>
              </a:ext>
            </a:extLst>
          </p:cNvPr>
          <p:cNvSpPr>
            <a:spLocks noGrp="1"/>
          </p:cNvSpPr>
          <p:nvPr>
            <p:ph type="body" idx="1"/>
          </p:nvPr>
        </p:nvSpPr>
        <p:spPr/>
        <p:txBody>
          <a:bodyPr/>
          <a:lstStyle/>
          <a:p>
            <a:r>
              <a:rPr lang="en-US" dirty="0"/>
              <a:t>Pages 111-121</a:t>
            </a:r>
          </a:p>
        </p:txBody>
      </p:sp>
    </p:spTree>
    <p:extLst>
      <p:ext uri="{BB962C8B-B14F-4D97-AF65-F5344CB8AC3E}">
        <p14:creationId xmlns:p14="http://schemas.microsoft.com/office/powerpoint/2010/main" val="3371892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76E3-C6D7-4E55-8880-38E875743698}"/>
              </a:ext>
            </a:extLst>
          </p:cNvPr>
          <p:cNvSpPr>
            <a:spLocks noGrp="1"/>
          </p:cNvSpPr>
          <p:nvPr>
            <p:ph type="title"/>
          </p:nvPr>
        </p:nvSpPr>
        <p:spPr/>
        <p:txBody>
          <a:bodyPr/>
          <a:lstStyle/>
          <a:p>
            <a:r>
              <a:rPr lang="en-US" dirty="0"/>
              <a:t>Common Writing Problems (p. 113)</a:t>
            </a:r>
          </a:p>
        </p:txBody>
      </p:sp>
      <p:sp>
        <p:nvSpPr>
          <p:cNvPr id="3" name="Content Placeholder 2">
            <a:extLst>
              <a:ext uri="{FF2B5EF4-FFF2-40B4-BE49-F238E27FC236}">
                <a16:creationId xmlns:a16="http://schemas.microsoft.com/office/drawing/2014/main" id="{47F88572-61C0-4576-A7A1-95FFEA419D53}"/>
              </a:ext>
            </a:extLst>
          </p:cNvPr>
          <p:cNvSpPr>
            <a:spLocks noGrp="1"/>
          </p:cNvSpPr>
          <p:nvPr>
            <p:ph idx="1"/>
          </p:nvPr>
        </p:nvSpPr>
        <p:spPr>
          <a:xfrm>
            <a:off x="913795" y="1732449"/>
            <a:ext cx="10353762" cy="4731413"/>
          </a:xfrm>
        </p:spPr>
        <p:txBody>
          <a:bodyPr>
            <a:normAutofit/>
          </a:bodyPr>
          <a:lstStyle/>
          <a:p>
            <a:r>
              <a:rPr lang="en-US" dirty="0"/>
              <a:t>Organization</a:t>
            </a:r>
          </a:p>
          <a:p>
            <a:pPr lvl="1"/>
            <a:r>
              <a:rPr lang="en-US" dirty="0"/>
              <a:t>Rambling</a:t>
            </a:r>
          </a:p>
          <a:p>
            <a:pPr lvl="1"/>
            <a:r>
              <a:rPr lang="en-US" dirty="0"/>
              <a:t>Lack of focus</a:t>
            </a:r>
          </a:p>
          <a:p>
            <a:pPr lvl="1"/>
            <a:r>
              <a:rPr lang="en-US" dirty="0"/>
              <a:t>Irrelevant details</a:t>
            </a:r>
          </a:p>
          <a:p>
            <a:r>
              <a:rPr lang="en-US" dirty="0"/>
              <a:t>Paragraphs</a:t>
            </a:r>
          </a:p>
          <a:p>
            <a:pPr lvl="1"/>
            <a:r>
              <a:rPr lang="en-US" dirty="0"/>
              <a:t>Short paragraphs</a:t>
            </a:r>
          </a:p>
          <a:p>
            <a:pPr lvl="1"/>
            <a:r>
              <a:rPr lang="en-US" dirty="0"/>
              <a:t>Overly-long paragraphs</a:t>
            </a:r>
          </a:p>
          <a:p>
            <a:pPr lvl="1"/>
            <a:r>
              <a:rPr lang="en-US" dirty="0"/>
              <a:t>Every ides should relate to the structure of the argument</a:t>
            </a:r>
          </a:p>
          <a:p>
            <a:r>
              <a:rPr lang="en-US" dirty="0"/>
              <a:t>Quotations</a:t>
            </a:r>
          </a:p>
          <a:p>
            <a:pPr lvl="1"/>
            <a:r>
              <a:rPr lang="en-US" dirty="0"/>
              <a:t>Excessive quoting</a:t>
            </a:r>
          </a:p>
          <a:p>
            <a:pPr lvl="1"/>
            <a:endParaRPr lang="en-US" dirty="0"/>
          </a:p>
        </p:txBody>
      </p:sp>
    </p:spTree>
    <p:extLst>
      <p:ext uri="{BB962C8B-B14F-4D97-AF65-F5344CB8AC3E}">
        <p14:creationId xmlns:p14="http://schemas.microsoft.com/office/powerpoint/2010/main" val="1710184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76E3-C6D7-4E55-8880-38E875743698}"/>
              </a:ext>
            </a:extLst>
          </p:cNvPr>
          <p:cNvSpPr>
            <a:spLocks noGrp="1"/>
          </p:cNvSpPr>
          <p:nvPr>
            <p:ph type="title"/>
          </p:nvPr>
        </p:nvSpPr>
        <p:spPr/>
        <p:txBody>
          <a:bodyPr/>
          <a:lstStyle/>
          <a:p>
            <a:r>
              <a:rPr lang="en-US" dirty="0"/>
              <a:t>Writing Tips (p. 114-121)</a:t>
            </a:r>
          </a:p>
        </p:txBody>
      </p:sp>
      <p:sp>
        <p:nvSpPr>
          <p:cNvPr id="3" name="Content Placeholder 2">
            <a:extLst>
              <a:ext uri="{FF2B5EF4-FFF2-40B4-BE49-F238E27FC236}">
                <a16:creationId xmlns:a16="http://schemas.microsoft.com/office/drawing/2014/main" id="{47F88572-61C0-4576-A7A1-95FFEA419D53}"/>
              </a:ext>
            </a:extLst>
          </p:cNvPr>
          <p:cNvSpPr>
            <a:spLocks noGrp="1"/>
          </p:cNvSpPr>
          <p:nvPr>
            <p:ph idx="1"/>
          </p:nvPr>
        </p:nvSpPr>
        <p:spPr>
          <a:xfrm>
            <a:off x="913795" y="1732449"/>
            <a:ext cx="10353762" cy="4731413"/>
          </a:xfrm>
        </p:spPr>
        <p:txBody>
          <a:bodyPr>
            <a:normAutofit lnSpcReduction="10000"/>
          </a:bodyPr>
          <a:lstStyle/>
          <a:p>
            <a:pPr>
              <a:lnSpc>
                <a:spcPct val="150000"/>
              </a:lnSpc>
            </a:pPr>
            <a:r>
              <a:rPr lang="en-US" dirty="0"/>
              <a:t>Tip 1: Write in a Conversational Tone</a:t>
            </a:r>
          </a:p>
          <a:p>
            <a:pPr>
              <a:lnSpc>
                <a:spcPct val="150000"/>
              </a:lnSpc>
            </a:pPr>
            <a:r>
              <a:rPr lang="en-US" dirty="0"/>
              <a:t>Tip 2: Trim Excess Words</a:t>
            </a:r>
          </a:p>
          <a:p>
            <a:pPr>
              <a:lnSpc>
                <a:spcPct val="150000"/>
              </a:lnSpc>
            </a:pPr>
            <a:r>
              <a:rPr lang="en-US" dirty="0"/>
              <a:t>Tip 3: Use Short Sentences Rather than Long</a:t>
            </a:r>
          </a:p>
          <a:p>
            <a:pPr>
              <a:lnSpc>
                <a:spcPct val="150000"/>
              </a:lnSpc>
            </a:pPr>
            <a:r>
              <a:rPr lang="en-US" dirty="0"/>
              <a:t>Tip 4: Write Clear, Well-Constructed Paragraphs</a:t>
            </a:r>
          </a:p>
          <a:p>
            <a:pPr>
              <a:lnSpc>
                <a:spcPct val="150000"/>
              </a:lnSpc>
            </a:pPr>
            <a:r>
              <a:rPr lang="en-US" dirty="0"/>
              <a:t>Tip 5: Use the Active Voice (or, be intentional about Active &amp; Passive Voice use)</a:t>
            </a:r>
          </a:p>
          <a:p>
            <a:pPr>
              <a:lnSpc>
                <a:spcPct val="150000"/>
              </a:lnSpc>
            </a:pPr>
            <a:r>
              <a:rPr lang="en-US" dirty="0"/>
              <a:t>Tip 6: Use Transitional Words and Phrases (aka, “seam sentences/literary seams”)</a:t>
            </a:r>
          </a:p>
          <a:p>
            <a:pPr>
              <a:lnSpc>
                <a:spcPct val="150000"/>
              </a:lnSpc>
            </a:pPr>
            <a:r>
              <a:rPr lang="en-US" dirty="0"/>
              <a:t>Tip 7</a:t>
            </a:r>
            <a:r>
              <a:rPr lang="en-US"/>
              <a:t>: Simplify </a:t>
            </a:r>
            <a:r>
              <a:rPr lang="en-US" dirty="0"/>
              <a:t>Your Vocabulary  (use technical terms to clarify, not obfuscate)</a:t>
            </a:r>
          </a:p>
          <a:p>
            <a:pPr>
              <a:lnSpc>
                <a:spcPct val="150000"/>
              </a:lnSpc>
            </a:pPr>
            <a:r>
              <a:rPr lang="en-US" dirty="0"/>
              <a:t>Tip 8: Use Quotations Sparingly</a:t>
            </a:r>
          </a:p>
          <a:p>
            <a:pPr lvl="1"/>
            <a:endParaRPr lang="en-US" dirty="0"/>
          </a:p>
        </p:txBody>
      </p:sp>
    </p:spTree>
    <p:extLst>
      <p:ext uri="{BB962C8B-B14F-4D97-AF65-F5344CB8AC3E}">
        <p14:creationId xmlns:p14="http://schemas.microsoft.com/office/powerpoint/2010/main" val="2092965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4F572-CC4A-5F0C-B645-32F42816F57F}"/>
              </a:ext>
            </a:extLst>
          </p:cNvPr>
          <p:cNvSpPr>
            <a:spLocks noGrp="1"/>
          </p:cNvSpPr>
          <p:nvPr>
            <p:ph type="title"/>
          </p:nvPr>
        </p:nvSpPr>
        <p:spPr/>
        <p:txBody>
          <a:bodyPr/>
          <a:lstStyle/>
          <a:p>
            <a:r>
              <a:rPr lang="en-US" dirty="0"/>
              <a:t>Evaluating Sources, revisited</a:t>
            </a:r>
          </a:p>
        </p:txBody>
      </p:sp>
      <p:sp>
        <p:nvSpPr>
          <p:cNvPr id="3" name="Text Placeholder 2">
            <a:extLst>
              <a:ext uri="{FF2B5EF4-FFF2-40B4-BE49-F238E27FC236}">
                <a16:creationId xmlns:a16="http://schemas.microsoft.com/office/drawing/2014/main" id="{A329BEC9-AB91-2C67-8548-92F8F5394042}"/>
              </a:ext>
            </a:extLst>
          </p:cNvPr>
          <p:cNvSpPr>
            <a:spLocks noGrp="1"/>
          </p:cNvSpPr>
          <p:nvPr>
            <p:ph type="body" idx="1"/>
          </p:nvPr>
        </p:nvSpPr>
        <p:spPr/>
        <p:txBody>
          <a:bodyPr/>
          <a:lstStyle/>
          <a:p>
            <a:r>
              <a:rPr lang="en-US" dirty="0"/>
              <a:t>Northwestern University (Chicago, Illinois, USA)</a:t>
            </a:r>
          </a:p>
          <a:p>
            <a:r>
              <a:rPr lang="en-US" dirty="0"/>
              <a:t>Research Guides: Navigating the Research Process</a:t>
            </a:r>
          </a:p>
          <a:p>
            <a:r>
              <a:rPr lang="en-US" dirty="0">
                <a:hlinkClick r:id="rId2"/>
              </a:rPr>
              <a:t>https://libguides.northwestern.edu/start-research</a:t>
            </a:r>
            <a:r>
              <a:rPr lang="en-US" dirty="0"/>
              <a:t> </a:t>
            </a:r>
          </a:p>
          <a:p>
            <a:endParaRPr lang="en-US" dirty="0"/>
          </a:p>
        </p:txBody>
      </p:sp>
    </p:spTree>
    <p:extLst>
      <p:ext uri="{BB962C8B-B14F-4D97-AF65-F5344CB8AC3E}">
        <p14:creationId xmlns:p14="http://schemas.microsoft.com/office/powerpoint/2010/main" val="3518451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879C-C961-CD82-199A-2AF1615C013B}"/>
              </a:ext>
            </a:extLst>
          </p:cNvPr>
          <p:cNvSpPr>
            <a:spLocks noGrp="1"/>
          </p:cNvSpPr>
          <p:nvPr>
            <p:ph type="title"/>
          </p:nvPr>
        </p:nvSpPr>
        <p:spPr>
          <a:xfrm>
            <a:off x="919119" y="246743"/>
            <a:ext cx="10353762" cy="970450"/>
          </a:xfrm>
        </p:spPr>
        <p:txBody>
          <a:bodyPr/>
          <a:lstStyle/>
          <a:p>
            <a:r>
              <a:rPr lang="en-US" dirty="0"/>
              <a:t>Evaluating Resources (Northwestern U)</a:t>
            </a:r>
          </a:p>
        </p:txBody>
      </p:sp>
      <p:sp>
        <p:nvSpPr>
          <p:cNvPr id="3" name="Content Placeholder 2">
            <a:extLst>
              <a:ext uri="{FF2B5EF4-FFF2-40B4-BE49-F238E27FC236}">
                <a16:creationId xmlns:a16="http://schemas.microsoft.com/office/drawing/2014/main" id="{B16A21DD-4E1D-7EC7-D5BF-C508CC7B2B1E}"/>
              </a:ext>
            </a:extLst>
          </p:cNvPr>
          <p:cNvSpPr>
            <a:spLocks noGrp="1"/>
          </p:cNvSpPr>
          <p:nvPr>
            <p:ph idx="1"/>
          </p:nvPr>
        </p:nvSpPr>
        <p:spPr>
          <a:xfrm>
            <a:off x="116114" y="1364343"/>
            <a:ext cx="11959772" cy="5384800"/>
          </a:xfrm>
        </p:spPr>
        <p:txBody>
          <a:bodyPr>
            <a:normAutofit fontScale="55000" lnSpcReduction="20000"/>
          </a:bodyPr>
          <a:lstStyle/>
          <a:p>
            <a:pPr marL="36900" indent="0">
              <a:buNone/>
            </a:pPr>
            <a:r>
              <a:rPr lang="en-US" sz="2600" dirty="0"/>
              <a:t>CONTENT </a:t>
            </a:r>
          </a:p>
          <a:p>
            <a:r>
              <a:rPr lang="en-US" sz="2600" dirty="0"/>
              <a:t> What does it say? What is its main point or argument? Relevance to your topic? What new information, facts, or opinions does it include? </a:t>
            </a:r>
          </a:p>
          <a:p>
            <a:r>
              <a:rPr lang="en-US" sz="2600" dirty="0"/>
              <a:t> Where did you find it? Where was it published? </a:t>
            </a:r>
          </a:p>
          <a:p>
            <a:r>
              <a:rPr lang="en-US" sz="2600" dirty="0"/>
              <a:t> When was it written? Within the past few days, weeks, or years? Is it historical? Has its information changed over time? </a:t>
            </a:r>
          </a:p>
          <a:p>
            <a:r>
              <a:rPr lang="en-US" sz="2600" dirty="0"/>
              <a:t> Who created this information? What are their credentials? </a:t>
            </a:r>
          </a:p>
          <a:p>
            <a:r>
              <a:rPr lang="en-US" sz="2600" dirty="0"/>
              <a:t> Why does this source exist? Is its purpose to inform, persuade, or entertain? </a:t>
            </a:r>
          </a:p>
          <a:p>
            <a:r>
              <a:rPr lang="en-US" sz="2600" dirty="0"/>
              <a:t> How does it incorporate data or evidence? What kinds of evidence?</a:t>
            </a:r>
          </a:p>
          <a:p>
            <a:pPr marL="36900" indent="0">
              <a:buNone/>
            </a:pPr>
            <a:r>
              <a:rPr lang="en-US" sz="2600" dirty="0"/>
              <a:t>CONTEXT  </a:t>
            </a:r>
          </a:p>
          <a:p>
            <a:r>
              <a:rPr lang="en-US" sz="2600" dirty="0"/>
              <a:t> What is the audience for this source? General readers, people who work in a specific field, academics? Does it assume previous knowledge? </a:t>
            </a:r>
          </a:p>
          <a:p>
            <a:r>
              <a:rPr lang="en-US" sz="2600" dirty="0"/>
              <a:t> Where can you find other information about this topic? </a:t>
            </a:r>
          </a:p>
          <a:p>
            <a:r>
              <a:rPr lang="en-US" sz="2600" dirty="0"/>
              <a:t> When was this information last updated? Has it been revised, redacted, or challenged? </a:t>
            </a:r>
          </a:p>
          <a:p>
            <a:r>
              <a:rPr lang="en-US" sz="2600" dirty="0"/>
              <a:t> Who is missing from the conversation? Does it include opposing viewpoints, marginalized voices, or global perspectives? </a:t>
            </a:r>
          </a:p>
          <a:p>
            <a:r>
              <a:rPr lang="en-US" sz="2600" dirty="0"/>
              <a:t> Why do you need this information? Is it for an academic assignment, work project, personal decision-making, or to share with others?* </a:t>
            </a:r>
          </a:p>
          <a:p>
            <a:r>
              <a:rPr lang="en-US" sz="2600" dirty="0"/>
              <a:t> How did the information find you?  Was it through a relevance-ranked search, social media algorithm, advertising cookie, or press release? </a:t>
            </a:r>
          </a:p>
          <a:p>
            <a:pPr marL="36900" indent="0">
              <a:buNone/>
            </a:pPr>
            <a:endParaRPr lang="en-US" dirty="0"/>
          </a:p>
          <a:p>
            <a:pPr marL="36900" indent="0">
              <a:buNone/>
            </a:pPr>
            <a:r>
              <a:rPr lang="en-US" dirty="0"/>
              <a:t>*Sources that may be appropriate for sharing with others, deepening personal understanding, or decision-making may not be appropriate for an academic assignment or work presentation. When in doubt, check with your librarian or professor for more guidance! </a:t>
            </a:r>
          </a:p>
          <a:p>
            <a:pPr marL="36900" indent="0">
              <a:buNone/>
            </a:pPr>
            <a:r>
              <a:rPr lang="en-US" dirty="0"/>
              <a:t>Adapted from </a:t>
            </a:r>
            <a:r>
              <a:rPr lang="en-US" i="1" dirty="0"/>
              <a:t>Beyond the Source </a:t>
            </a:r>
            <a:r>
              <a:rPr lang="en-US" dirty="0"/>
              <a:t>created by the </a:t>
            </a:r>
            <a:r>
              <a:rPr lang="en-US" dirty="0">
                <a:hlinkClick r:id="rId2"/>
              </a:rPr>
              <a:t>DePaul University Libraries</a:t>
            </a:r>
            <a:r>
              <a:rPr lang="en-US" dirty="0"/>
              <a:t>.</a:t>
            </a:r>
          </a:p>
        </p:txBody>
      </p:sp>
    </p:spTree>
    <p:extLst>
      <p:ext uri="{BB962C8B-B14F-4D97-AF65-F5344CB8AC3E}">
        <p14:creationId xmlns:p14="http://schemas.microsoft.com/office/powerpoint/2010/main" val="3167458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336F5-85AC-17CE-81F0-BFA7D0FBAB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1D1F3-E083-3993-3141-653A90B28D66}"/>
              </a:ext>
            </a:extLst>
          </p:cNvPr>
          <p:cNvSpPr>
            <a:spLocks noGrp="1"/>
          </p:cNvSpPr>
          <p:nvPr>
            <p:ph type="title"/>
          </p:nvPr>
        </p:nvSpPr>
        <p:spPr>
          <a:xfrm>
            <a:off x="919119" y="246743"/>
            <a:ext cx="10353762" cy="970450"/>
          </a:xfrm>
        </p:spPr>
        <p:txBody>
          <a:bodyPr/>
          <a:lstStyle/>
          <a:p>
            <a:r>
              <a:rPr lang="en-US" dirty="0"/>
              <a:t>Evaluating Resources (Northwestern U)</a:t>
            </a:r>
          </a:p>
        </p:txBody>
      </p:sp>
      <p:pic>
        <p:nvPicPr>
          <p:cNvPr id="5" name="Picture 4" descr="A screenshot of a paper&#10;&#10;AI-generated content may be incorrect.">
            <a:extLst>
              <a:ext uri="{FF2B5EF4-FFF2-40B4-BE49-F238E27FC236}">
                <a16:creationId xmlns:a16="http://schemas.microsoft.com/office/drawing/2014/main" id="{8E1F4ED1-67AD-B6E3-4DBB-61B3B4DC06BF}"/>
              </a:ext>
            </a:extLst>
          </p:cNvPr>
          <p:cNvPicPr>
            <a:picLocks noChangeAspect="1"/>
          </p:cNvPicPr>
          <p:nvPr/>
        </p:nvPicPr>
        <p:blipFill>
          <a:blip r:embed="rId2"/>
          <a:stretch>
            <a:fillRect/>
          </a:stretch>
        </p:blipFill>
        <p:spPr>
          <a:xfrm>
            <a:off x="919119" y="2061030"/>
            <a:ext cx="10541729" cy="3955142"/>
          </a:xfrm>
          <a:prstGeom prst="rect">
            <a:avLst/>
          </a:prstGeom>
        </p:spPr>
      </p:pic>
    </p:spTree>
    <p:extLst>
      <p:ext uri="{BB962C8B-B14F-4D97-AF65-F5344CB8AC3E}">
        <p14:creationId xmlns:p14="http://schemas.microsoft.com/office/powerpoint/2010/main" val="3670638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BCEEC-2473-06DD-1154-4B42531F558E}"/>
              </a:ext>
            </a:extLst>
          </p:cNvPr>
          <p:cNvSpPr>
            <a:spLocks noGrp="1"/>
          </p:cNvSpPr>
          <p:nvPr>
            <p:ph type="title"/>
          </p:nvPr>
        </p:nvSpPr>
        <p:spPr/>
        <p:txBody>
          <a:bodyPr/>
          <a:lstStyle/>
          <a:p>
            <a:r>
              <a:rPr lang="en-US" dirty="0"/>
              <a:t>Primary Sources for Biblical Studies</a:t>
            </a:r>
          </a:p>
        </p:txBody>
      </p:sp>
      <p:sp>
        <p:nvSpPr>
          <p:cNvPr id="3" name="Text Placeholder 2">
            <a:extLst>
              <a:ext uri="{FF2B5EF4-FFF2-40B4-BE49-F238E27FC236}">
                <a16:creationId xmlns:a16="http://schemas.microsoft.com/office/drawing/2014/main" id="{FADC068E-06CB-4C65-986B-1B92DD080C7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68927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360EA-BB09-A76C-2AF3-0022DB357084}"/>
              </a:ext>
            </a:extLst>
          </p:cNvPr>
          <p:cNvSpPr>
            <a:spLocks noGrp="1"/>
          </p:cNvSpPr>
          <p:nvPr>
            <p:ph type="title"/>
          </p:nvPr>
        </p:nvSpPr>
        <p:spPr/>
        <p:txBody>
          <a:bodyPr/>
          <a:lstStyle/>
          <a:p>
            <a:r>
              <a:rPr lang="en-US" dirty="0"/>
              <a:t>Primary Sources</a:t>
            </a:r>
          </a:p>
        </p:txBody>
      </p:sp>
      <p:sp>
        <p:nvSpPr>
          <p:cNvPr id="3" name="Content Placeholder 2">
            <a:extLst>
              <a:ext uri="{FF2B5EF4-FFF2-40B4-BE49-F238E27FC236}">
                <a16:creationId xmlns:a16="http://schemas.microsoft.com/office/drawing/2014/main" id="{AB8BA8E4-BD2A-E2C5-CA3A-28F22E9E7B94}"/>
              </a:ext>
            </a:extLst>
          </p:cNvPr>
          <p:cNvSpPr>
            <a:spLocks noGrp="1"/>
          </p:cNvSpPr>
          <p:nvPr>
            <p:ph idx="1"/>
          </p:nvPr>
        </p:nvSpPr>
        <p:spPr/>
        <p:txBody>
          <a:bodyPr>
            <a:normAutofit/>
          </a:bodyPr>
          <a:lstStyle/>
          <a:p>
            <a:r>
              <a:rPr lang="en-US" dirty="0"/>
              <a:t>Review difference between “primary” and “secondary” sources. </a:t>
            </a:r>
          </a:p>
          <a:p>
            <a:r>
              <a:rPr lang="en-US" dirty="0"/>
              <a:t>See BibTheo.com/Bibliography/#anet for a fuller list.</a:t>
            </a:r>
          </a:p>
          <a:p>
            <a:endParaRPr lang="en-US" dirty="0"/>
          </a:p>
          <a:p>
            <a:r>
              <a:rPr lang="en-US" dirty="0"/>
              <a:t>The primary source for Biblical studies is the Bible. Consider that: </a:t>
            </a:r>
          </a:p>
          <a:p>
            <a:pPr lvl="1"/>
            <a:r>
              <a:rPr lang="en-US" dirty="0"/>
              <a:t>We are reading translations, not the original words of Scripture. </a:t>
            </a:r>
          </a:p>
          <a:p>
            <a:pPr lvl="1"/>
            <a:r>
              <a:rPr lang="en-US" dirty="0"/>
              <a:t>Textual criticism helps determine what the original wording of Scripture was. </a:t>
            </a:r>
          </a:p>
          <a:p>
            <a:pPr lvl="1"/>
            <a:r>
              <a:rPr lang="en-US" dirty="0"/>
              <a:t>The OT was originally written in Hebrew (Hebrew Bible), later translated into Greek (Septuagint; aka LXX), and then Christians added the Greek documents of the New Testament.</a:t>
            </a:r>
          </a:p>
          <a:p>
            <a:pPr marL="36900" indent="0">
              <a:buNone/>
            </a:pPr>
            <a:endParaRPr lang="en-US" dirty="0"/>
          </a:p>
        </p:txBody>
      </p:sp>
    </p:spTree>
    <p:extLst>
      <p:ext uri="{BB962C8B-B14F-4D97-AF65-F5344CB8AC3E}">
        <p14:creationId xmlns:p14="http://schemas.microsoft.com/office/powerpoint/2010/main" val="4180418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C72900-1276-41EE-9071-29BFFB3C9B40}"/>
              </a:ext>
            </a:extLst>
          </p:cNvPr>
          <p:cNvSpPr>
            <a:spLocks noGrp="1"/>
          </p:cNvSpPr>
          <p:nvPr>
            <p:ph type="body" sz="quarter" idx="10"/>
          </p:nvPr>
        </p:nvSpPr>
        <p:spPr>
          <a:ln>
            <a:headEnd type="none" w="med" len="med"/>
            <a:tailEnd type="none" w="med" len="med"/>
          </a:ln>
        </p:spPr>
        <p:style>
          <a:lnRef idx="2">
            <a:schemeClr val="dk1"/>
          </a:lnRef>
          <a:fillRef idx="1">
            <a:schemeClr val="lt1"/>
          </a:fillRef>
          <a:effectRef idx="0">
            <a:schemeClr val="dk1"/>
          </a:effectRef>
          <a:fontRef idx="minor">
            <a:schemeClr val="dk1"/>
          </a:fontRef>
        </p:style>
        <p:txBody>
          <a:bodyPr>
            <a:normAutofit lnSpcReduction="10000"/>
          </a:bodyPr>
          <a:lstStyle/>
          <a:p>
            <a:pPr marL="0" indent="0">
              <a:buClr>
                <a:schemeClr val="tx1"/>
              </a:buClr>
              <a:buNone/>
            </a:pPr>
            <a:r>
              <a:rPr lang="en-US" dirty="0">
                <a:solidFill>
                  <a:schemeClr val="bg1"/>
                </a:solidFill>
              </a:rPr>
              <a:t>Original Languages of Scripture</a:t>
            </a:r>
          </a:p>
        </p:txBody>
      </p:sp>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normAutofit fontScale="90000"/>
          </a:bodyPr>
          <a:lstStyle/>
          <a:p>
            <a:pPr algn="ctr"/>
            <a:r>
              <a:rPr lang="en-US" dirty="0">
                <a:solidFill>
                  <a:schemeClr val="bg1"/>
                </a:solidFill>
              </a:rPr>
              <a:t>Textual Basis</a:t>
            </a:r>
          </a:p>
        </p:txBody>
      </p:sp>
      <p:pic>
        <p:nvPicPr>
          <p:cNvPr id="4" name="Graphic 3" descr="Books">
            <a:extLst>
              <a:ext uri="{FF2B5EF4-FFF2-40B4-BE49-F238E27FC236}">
                <a16:creationId xmlns:a16="http://schemas.microsoft.com/office/drawing/2014/main" id="{7FFC399B-4033-473A-94D0-2E969C5752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5636" y="299759"/>
            <a:ext cx="1329865" cy="1329865"/>
          </a:xfrm>
          <a:prstGeom prst="rect">
            <a:avLst/>
          </a:prstGeom>
        </p:spPr>
      </p:pic>
      <p:pic>
        <p:nvPicPr>
          <p:cNvPr id="10" name="Picture Placeholder 7">
            <a:extLst>
              <a:ext uri="{FF2B5EF4-FFF2-40B4-BE49-F238E27FC236}">
                <a16:creationId xmlns:a16="http://schemas.microsoft.com/office/drawing/2014/main" id="{A89CD623-894F-4B18-A264-88D0D2CE00C9}"/>
              </a:ext>
            </a:extLst>
          </p:cNvPr>
          <p:cNvPicPr>
            <a:picLocks noChangeAspect="1"/>
          </p:cNvPicPr>
          <p:nvPr/>
        </p:nvPicPr>
        <p:blipFill rotWithShape="1">
          <a:blip r:embed="rId4">
            <a:extLst>
              <a:ext uri="{28A0092B-C50C-407E-A947-70E740481C1C}">
                <a14:useLocalDpi xmlns:a14="http://schemas.microsoft.com/office/drawing/2010/main" val="0"/>
              </a:ext>
            </a:extLst>
          </a:blip>
          <a:srcRect l="23215" t="2760" r="23215"/>
          <a:stretch/>
        </p:blipFill>
        <p:spPr>
          <a:xfrm>
            <a:off x="4412781" y="2638043"/>
            <a:ext cx="3315637" cy="36126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Placeholder 7">
            <a:extLst>
              <a:ext uri="{FF2B5EF4-FFF2-40B4-BE49-F238E27FC236}">
                <a16:creationId xmlns:a16="http://schemas.microsoft.com/office/drawing/2014/main" id="{209AC8A1-D94E-46EA-8E2E-8A6C4C9031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4494" y="2631498"/>
            <a:ext cx="3612631" cy="36126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7A9591AB-AF3F-09F6-FCD9-575FA09BBFEB}"/>
              </a:ext>
            </a:extLst>
          </p:cNvPr>
          <p:cNvSpPr txBox="1"/>
          <p:nvPr/>
        </p:nvSpPr>
        <p:spPr>
          <a:xfrm>
            <a:off x="951068" y="2602530"/>
            <a:ext cx="3315637" cy="4250394"/>
          </a:xfrm>
          <a:prstGeom prst="rect">
            <a:avLst/>
          </a:prstGeom>
          <a:ln w="38100"/>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r>
              <a:rPr lang="en-US" dirty="0">
                <a:solidFill>
                  <a:schemeClr val="bg1"/>
                </a:solidFill>
                <a:cs typeface="Times New Roman" panose="02020603050405020304" pitchFamily="18" charset="0"/>
              </a:rPr>
              <a:t>OT: Classical Hebrew*</a:t>
            </a:r>
          </a:p>
          <a:p>
            <a:endParaRPr lang="en-US" dirty="0">
              <a:solidFill>
                <a:schemeClr val="bg1"/>
              </a:solidFill>
              <a:cs typeface="Times New Roman" panose="02020603050405020304" pitchFamily="18" charset="0"/>
            </a:endParaRPr>
          </a:p>
          <a:p>
            <a:pPr lvl="1"/>
            <a:r>
              <a:rPr lang="en-US" dirty="0">
                <a:solidFill>
                  <a:schemeClr val="bg1"/>
                </a:solidFill>
              </a:rPr>
              <a:t>*Aramaic Portions of the OT</a:t>
            </a:r>
          </a:p>
          <a:p>
            <a:pPr lvl="2"/>
            <a:r>
              <a:rPr lang="en-US" dirty="0">
                <a:solidFill>
                  <a:schemeClr val="bg1"/>
                </a:solidFill>
              </a:rPr>
              <a:t>Genesis 31:47 (2 words)</a:t>
            </a:r>
          </a:p>
          <a:p>
            <a:pPr lvl="2"/>
            <a:r>
              <a:rPr lang="en-US" dirty="0">
                <a:solidFill>
                  <a:schemeClr val="bg1"/>
                </a:solidFill>
              </a:rPr>
              <a:t>Jeremiah 10:11</a:t>
            </a:r>
          </a:p>
          <a:p>
            <a:pPr lvl="2"/>
            <a:r>
              <a:rPr lang="en-US" dirty="0">
                <a:solidFill>
                  <a:schemeClr val="bg1"/>
                </a:solidFill>
              </a:rPr>
              <a:t>Daniel 2:4-7:28</a:t>
            </a:r>
          </a:p>
          <a:p>
            <a:pPr lvl="2"/>
            <a:r>
              <a:rPr lang="en-US" dirty="0">
                <a:solidFill>
                  <a:schemeClr val="bg1"/>
                </a:solidFill>
              </a:rPr>
              <a:t>Ezra 4:8-6:18; 7:12-26</a:t>
            </a:r>
            <a:endParaRPr lang="en-US" dirty="0">
              <a:solidFill>
                <a:schemeClr val="bg1"/>
              </a:solidFill>
              <a:cs typeface="Times New Roman" panose="02020603050405020304" pitchFamily="18" charset="0"/>
            </a:endParaRPr>
          </a:p>
          <a:p>
            <a:pPr marL="1200150" lvl="1" indent="-514350"/>
            <a:endParaRPr lang="en-US" dirty="0">
              <a:solidFill>
                <a:schemeClr val="bg1"/>
              </a:solidFill>
              <a:cs typeface="Times New Roman" panose="02020603050405020304" pitchFamily="18" charset="0"/>
            </a:endParaRPr>
          </a:p>
          <a:p>
            <a:pPr marL="406400" lvl="1" indent="-400050">
              <a:lnSpc>
                <a:spcPct val="120000"/>
              </a:lnSpc>
            </a:pPr>
            <a:r>
              <a:rPr lang="en-US" dirty="0">
                <a:solidFill>
                  <a:schemeClr val="bg1"/>
                </a:solidFill>
                <a:cs typeface="Times New Roman" panose="02020603050405020304" pitchFamily="18" charset="0"/>
              </a:rPr>
              <a:t>NT: Koine Greek </a:t>
            </a:r>
            <a:br>
              <a:rPr lang="en-US" dirty="0">
                <a:solidFill>
                  <a:schemeClr val="bg1"/>
                </a:solidFill>
                <a:cs typeface="Times New Roman" panose="02020603050405020304" pitchFamily="18" charset="0"/>
              </a:rPr>
            </a:br>
            <a:r>
              <a:rPr lang="en-US" dirty="0">
                <a:solidFill>
                  <a:schemeClr val="bg1"/>
                </a:solidFill>
                <a:cs typeface="Times New Roman" panose="02020603050405020304" pitchFamily="18" charset="0"/>
              </a:rPr>
              <a:t>(c. A.D. 50-100)</a:t>
            </a:r>
            <a:endParaRPr lang="en-US" sz="1200" dirty="0">
              <a:solidFill>
                <a:schemeClr val="bg1"/>
              </a:solidFill>
              <a:cs typeface="Times New Roman" panose="02020603050405020304" pitchFamily="18" charset="0"/>
            </a:endParaRPr>
          </a:p>
          <a:p>
            <a:pPr marL="0" indent="0">
              <a:buClr>
                <a:schemeClr val="tx1"/>
              </a:buClr>
              <a:buNone/>
            </a:pPr>
            <a:endParaRPr lang="en-US" sz="1050" dirty="0">
              <a:solidFill>
                <a:schemeClr val="bg1"/>
              </a:solidFill>
            </a:endParaRPr>
          </a:p>
          <a:p>
            <a:pPr marL="0" indent="0">
              <a:buClr>
                <a:schemeClr val="tx1"/>
              </a:buClr>
              <a:buNone/>
            </a:pPr>
            <a:endParaRPr lang="en-US" sz="700" dirty="0">
              <a:solidFill>
                <a:schemeClr val="bg1"/>
              </a:solidFill>
            </a:endParaRPr>
          </a:p>
          <a:p>
            <a:pPr marL="0" indent="0">
              <a:buClr>
                <a:schemeClr val="tx1"/>
              </a:buClr>
              <a:buNone/>
            </a:pPr>
            <a:endParaRPr lang="en-US" sz="700" dirty="0">
              <a:solidFill>
                <a:schemeClr val="bg1"/>
              </a:solidFill>
            </a:endParaRPr>
          </a:p>
          <a:p>
            <a:pPr marL="0" indent="0">
              <a:buClr>
                <a:schemeClr val="tx1"/>
              </a:buClr>
              <a:buNone/>
            </a:pPr>
            <a:endParaRPr lang="en-US" sz="400" dirty="0">
              <a:solidFill>
                <a:schemeClr val="bg1"/>
              </a:solidFill>
            </a:endParaRPr>
          </a:p>
          <a:p>
            <a:pPr marL="0" indent="0">
              <a:buClr>
                <a:schemeClr val="tx1"/>
              </a:buClr>
              <a:buNone/>
            </a:pPr>
            <a:endParaRPr lang="en-US" sz="400" dirty="0">
              <a:solidFill>
                <a:schemeClr val="bg1"/>
              </a:solidFill>
            </a:endParaRPr>
          </a:p>
          <a:p>
            <a:pPr marL="0" indent="0">
              <a:buClr>
                <a:schemeClr val="tx1"/>
              </a:buClr>
              <a:buNone/>
            </a:pPr>
            <a:endParaRPr lang="en-US" sz="400" dirty="0">
              <a:solidFill>
                <a:schemeClr val="bg1"/>
              </a:solidFill>
            </a:endParaRPr>
          </a:p>
          <a:p>
            <a:pPr marL="0" indent="0">
              <a:buClr>
                <a:schemeClr val="tx1"/>
              </a:buClr>
              <a:buNone/>
            </a:pPr>
            <a:endParaRPr lang="en-US" sz="1050" dirty="0">
              <a:solidFill>
                <a:schemeClr val="bg1"/>
              </a:solidFill>
            </a:endParaRPr>
          </a:p>
        </p:txBody>
      </p:sp>
    </p:spTree>
    <p:extLst>
      <p:ext uri="{BB962C8B-B14F-4D97-AF65-F5344CB8AC3E}">
        <p14:creationId xmlns:p14="http://schemas.microsoft.com/office/powerpoint/2010/main" val="3335083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843A4A-243C-45A8-B5D9-0F711BD5743A}"/>
              </a:ext>
            </a:extLst>
          </p:cNvPr>
          <p:cNvSpPr>
            <a:spLocks noGrp="1"/>
          </p:cNvSpPr>
          <p:nvPr>
            <p:ph type="body" sz="quarter" idx="16"/>
          </p:nvPr>
        </p:nvSpPr>
        <p:spPr>
          <a:xfrm>
            <a:off x="5214551" y="1933678"/>
            <a:ext cx="6977449" cy="4611746"/>
          </a:xfrm>
        </p:spPr>
        <p:txBody>
          <a:bodyPr>
            <a:normAutofit fontScale="92500"/>
          </a:bodyPr>
          <a:lstStyle/>
          <a:p>
            <a:pPr marL="514350" indent="-514350">
              <a:lnSpc>
                <a:spcPct val="150000"/>
              </a:lnSpc>
              <a:buFont typeface="Arial" panose="020B0604020202020204" pitchFamily="34" charset="0"/>
              <a:buChar char="•"/>
            </a:pPr>
            <a:r>
              <a:rPr lang="en-US" sz="2400" dirty="0">
                <a:latin typeface="+mj-lt"/>
              </a:rPr>
              <a:t>King James Version - A.D. 1611.</a:t>
            </a:r>
          </a:p>
          <a:p>
            <a:pPr marL="514350" indent="-514350">
              <a:lnSpc>
                <a:spcPct val="150000"/>
              </a:lnSpc>
              <a:buFont typeface="Arial" panose="020B0604020202020204" pitchFamily="34" charset="0"/>
              <a:buChar char="•"/>
            </a:pPr>
            <a:r>
              <a:rPr lang="en-US" sz="2400" dirty="0">
                <a:latin typeface="+mj-lt"/>
              </a:rPr>
              <a:t>Ethiopic (Ge’ez) - 15th c. </a:t>
            </a:r>
            <a:r>
              <a:rPr lang="en-US" sz="2400" dirty="0" err="1">
                <a:latin typeface="+mj-lt"/>
              </a:rPr>
              <a:t>mss</a:t>
            </a:r>
            <a:r>
              <a:rPr lang="en-US" sz="2400" dirty="0">
                <a:latin typeface="+mj-lt"/>
              </a:rPr>
              <a:t>, transl. A.D. 400-600.</a:t>
            </a:r>
          </a:p>
          <a:p>
            <a:pPr marL="514350" indent="-514350">
              <a:lnSpc>
                <a:spcPct val="150000"/>
              </a:lnSpc>
              <a:buFont typeface="Arial" panose="020B0604020202020204" pitchFamily="34" charset="0"/>
              <a:buChar char="•"/>
            </a:pPr>
            <a:r>
              <a:rPr lang="en-US" sz="2400" dirty="0">
                <a:latin typeface="+mj-lt"/>
              </a:rPr>
              <a:t>Latin Vulgate (Jerome) - c. A.D. 405.</a:t>
            </a:r>
          </a:p>
          <a:p>
            <a:pPr marL="514350" indent="-514350">
              <a:lnSpc>
                <a:spcPct val="150000"/>
              </a:lnSpc>
              <a:buFont typeface="Arial" panose="020B0604020202020204" pitchFamily="34" charset="0"/>
              <a:buChar char="•"/>
            </a:pPr>
            <a:r>
              <a:rPr lang="en-US" sz="2400" dirty="0">
                <a:latin typeface="+mj-lt"/>
              </a:rPr>
              <a:t>Peshitta (Aramaic Vulgate).</a:t>
            </a:r>
          </a:p>
          <a:p>
            <a:pPr marL="1200150" lvl="1" indent="-514350">
              <a:lnSpc>
                <a:spcPct val="150000"/>
              </a:lnSpc>
            </a:pPr>
            <a:r>
              <a:rPr lang="en-US" dirty="0">
                <a:solidFill>
                  <a:schemeClr val="bg1"/>
                </a:solidFill>
                <a:cs typeface="Times New Roman" panose="02020603050405020304" pitchFamily="18" charset="0"/>
              </a:rPr>
              <a:t>NT - c. A.D. 400-500.</a:t>
            </a:r>
            <a:endParaRPr lang="en-US" sz="3200" dirty="0">
              <a:solidFill>
                <a:schemeClr val="bg1"/>
              </a:solidFill>
              <a:cs typeface="Times New Roman" panose="02020603050405020304" pitchFamily="18" charset="0"/>
            </a:endParaRPr>
          </a:p>
          <a:p>
            <a:pPr marL="1200150" lvl="1" indent="-514350">
              <a:lnSpc>
                <a:spcPct val="150000"/>
              </a:lnSpc>
            </a:pPr>
            <a:r>
              <a:rPr lang="en-US" dirty="0">
                <a:solidFill>
                  <a:schemeClr val="bg1"/>
                </a:solidFill>
                <a:latin typeface="+mj-lt"/>
                <a:cs typeface="Times New Roman" panose="02020603050405020304" pitchFamily="18" charset="0"/>
              </a:rPr>
              <a:t>OT - c. A.D. 150-200.</a:t>
            </a:r>
          </a:p>
          <a:p>
            <a:pPr marL="514350" indent="-514350">
              <a:lnSpc>
                <a:spcPct val="150000"/>
              </a:lnSpc>
              <a:buFont typeface="Arial" panose="020B0604020202020204" pitchFamily="34" charset="0"/>
              <a:buChar char="•"/>
            </a:pPr>
            <a:r>
              <a:rPr lang="en-US" sz="2400" dirty="0">
                <a:latin typeface="+mj-lt"/>
                <a:cs typeface="Times New Roman" panose="02020603050405020304" pitchFamily="18" charset="0"/>
              </a:rPr>
              <a:t>Septuagint (LXX, OT in Greek) - c. 250-150 B.C</a:t>
            </a:r>
          </a:p>
        </p:txBody>
      </p:sp>
      <p:sp>
        <p:nvSpPr>
          <p:cNvPr id="3" name="Text Placeholder 2">
            <a:extLst>
              <a:ext uri="{FF2B5EF4-FFF2-40B4-BE49-F238E27FC236}">
                <a16:creationId xmlns:a16="http://schemas.microsoft.com/office/drawing/2014/main" id="{4ACAE4A1-1FA3-40A0-8813-97B53746FCD6}"/>
              </a:ext>
            </a:extLst>
          </p:cNvPr>
          <p:cNvSpPr>
            <a:spLocks noGrp="1"/>
          </p:cNvSpPr>
          <p:nvPr>
            <p:ph type="body" sz="quarter" idx="13"/>
          </p:nvPr>
        </p:nvSpPr>
        <p:spPr>
          <a:xfrm>
            <a:off x="5088835" y="1282593"/>
            <a:ext cx="7103165" cy="347424"/>
          </a:xfrm>
        </p:spPr>
        <p:txBody>
          <a:bodyPr>
            <a:normAutofit fontScale="92500" lnSpcReduction="20000"/>
          </a:bodyPr>
          <a:lstStyle/>
          <a:p>
            <a:r>
              <a:rPr lang="en-US" sz="2000" b="0" dirty="0">
                <a:latin typeface="Times New Roman" panose="02020603050405020304" pitchFamily="18" charset="0"/>
                <a:cs typeface="Times New Roman" panose="02020603050405020304" pitchFamily="18" charset="0"/>
              </a:rPr>
              <a:t> </a:t>
            </a:r>
          </a:p>
        </p:txBody>
      </p:sp>
      <p:sp>
        <p:nvSpPr>
          <p:cNvPr id="4" name="Title 3">
            <a:extLst>
              <a:ext uri="{FF2B5EF4-FFF2-40B4-BE49-F238E27FC236}">
                <a16:creationId xmlns:a16="http://schemas.microsoft.com/office/drawing/2014/main" id="{1CDA4A07-CA6B-4C31-A7BC-FB434E91858E}"/>
              </a:ext>
            </a:extLst>
          </p:cNvPr>
          <p:cNvSpPr>
            <a:spLocks noGrp="1"/>
          </p:cNvSpPr>
          <p:nvPr>
            <p:ph type="title"/>
          </p:nvPr>
        </p:nvSpPr>
        <p:spPr>
          <a:xfrm>
            <a:off x="5088835" y="312576"/>
            <a:ext cx="7103165" cy="1106323"/>
          </a:xfrm>
        </p:spPr>
        <p:txBody>
          <a:bodyPr/>
          <a:lstStyle/>
          <a:p>
            <a:pPr algn="ctr"/>
            <a:r>
              <a:rPr lang="en-US" dirty="0"/>
              <a:t>Important Translations</a:t>
            </a:r>
          </a:p>
        </p:txBody>
      </p:sp>
      <p:pic>
        <p:nvPicPr>
          <p:cNvPr id="5" name="Graphic 4" descr="Books">
            <a:extLst>
              <a:ext uri="{FF2B5EF4-FFF2-40B4-BE49-F238E27FC236}">
                <a16:creationId xmlns:a16="http://schemas.microsoft.com/office/drawing/2014/main" id="{86C196E5-AEB7-4C31-A640-6A215F1E4A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968" y="1933678"/>
            <a:ext cx="2990644" cy="2990644"/>
          </a:xfrm>
          <a:prstGeom prst="rect">
            <a:avLst/>
          </a:prstGeom>
        </p:spPr>
      </p:pic>
    </p:spTree>
    <p:extLst>
      <p:ext uri="{BB962C8B-B14F-4D97-AF65-F5344CB8AC3E}">
        <p14:creationId xmlns:p14="http://schemas.microsoft.com/office/powerpoint/2010/main" val="364499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843A4A-243C-45A8-B5D9-0F711BD5743A}"/>
              </a:ext>
            </a:extLst>
          </p:cNvPr>
          <p:cNvSpPr>
            <a:spLocks noGrp="1"/>
          </p:cNvSpPr>
          <p:nvPr>
            <p:ph type="body" sz="quarter" idx="16"/>
          </p:nvPr>
        </p:nvSpPr>
        <p:spPr>
          <a:xfrm>
            <a:off x="5391804" y="1933678"/>
            <a:ext cx="6551526" cy="4611746"/>
          </a:xfrm>
        </p:spPr>
        <p:txBody>
          <a:bodyPr/>
          <a:lstStyle/>
          <a:p>
            <a:pPr>
              <a:lnSpc>
                <a:spcPct val="150000"/>
              </a:lnSpc>
            </a:pPr>
            <a:r>
              <a:rPr lang="en-US" sz="2400" dirty="0"/>
              <a:t>“Like all Syriac (Aramaic) versions of the NT, the Peshitta is based on Greek texts. There is no direct relation between this Syriac (i.e., Eastern Aramaic) text and Jesus’ original words in Western Aramaic.”</a:t>
            </a:r>
          </a:p>
          <a:p>
            <a:endParaRPr lang="en-US" sz="1600" dirty="0"/>
          </a:p>
          <a:p>
            <a:r>
              <a:rPr lang="en-US" sz="1600" dirty="0"/>
              <a:t>-Bas </a:t>
            </a:r>
            <a:r>
              <a:rPr lang="en-US" sz="1600" dirty="0" err="1"/>
              <a:t>ter</a:t>
            </a:r>
            <a:r>
              <a:rPr lang="en-US" sz="1600" dirty="0"/>
              <a:t> </a:t>
            </a:r>
            <a:r>
              <a:rPr lang="en-US" sz="1600" dirty="0" err="1"/>
              <a:t>Haar</a:t>
            </a:r>
            <a:r>
              <a:rPr lang="en-US" sz="1600" dirty="0"/>
              <a:t> </a:t>
            </a:r>
            <a:r>
              <a:rPr lang="en-US" sz="1600" dirty="0" err="1"/>
              <a:t>Romeny</a:t>
            </a:r>
            <a:r>
              <a:rPr lang="en-US" sz="1600" dirty="0"/>
              <a:t>, “Peshitta and Other Syriac Versions.” Pages 149 to 155 in </a:t>
            </a:r>
            <a:r>
              <a:rPr lang="en-US" sz="1600" i="1" dirty="0"/>
              <a:t>Oxford Encyclopedia of the Books of the Bible</a:t>
            </a:r>
            <a:r>
              <a:rPr lang="en-US" sz="1600" dirty="0"/>
              <a:t>. Edited by Michael D. Coogan. Oxford: Oxford University Press, 2011.</a:t>
            </a:r>
          </a:p>
        </p:txBody>
      </p:sp>
      <p:sp>
        <p:nvSpPr>
          <p:cNvPr id="3" name="Text Placeholder 2">
            <a:extLst>
              <a:ext uri="{FF2B5EF4-FFF2-40B4-BE49-F238E27FC236}">
                <a16:creationId xmlns:a16="http://schemas.microsoft.com/office/drawing/2014/main" id="{4ACAE4A1-1FA3-40A0-8813-97B53746FCD6}"/>
              </a:ext>
            </a:extLst>
          </p:cNvPr>
          <p:cNvSpPr>
            <a:spLocks noGrp="1"/>
          </p:cNvSpPr>
          <p:nvPr>
            <p:ph type="body" sz="quarter" idx="13"/>
          </p:nvPr>
        </p:nvSpPr>
        <p:spPr>
          <a:xfrm>
            <a:off x="5088835" y="1282593"/>
            <a:ext cx="7103165" cy="347424"/>
          </a:xfrm>
        </p:spPr>
        <p:txBody>
          <a:bodyPr>
            <a:normAutofit fontScale="92500" lnSpcReduction="20000"/>
          </a:bodyPr>
          <a:lstStyle/>
          <a:p>
            <a:r>
              <a:rPr lang="en-US" sz="2000" b="0" dirty="0">
                <a:latin typeface="Times New Roman" panose="02020603050405020304" pitchFamily="18" charset="0"/>
                <a:cs typeface="Times New Roman" panose="02020603050405020304" pitchFamily="18" charset="0"/>
              </a:rPr>
              <a:t> </a:t>
            </a:r>
          </a:p>
        </p:txBody>
      </p:sp>
      <p:sp>
        <p:nvSpPr>
          <p:cNvPr id="4" name="Title 3">
            <a:extLst>
              <a:ext uri="{FF2B5EF4-FFF2-40B4-BE49-F238E27FC236}">
                <a16:creationId xmlns:a16="http://schemas.microsoft.com/office/drawing/2014/main" id="{1CDA4A07-CA6B-4C31-A7BC-FB434E91858E}"/>
              </a:ext>
            </a:extLst>
          </p:cNvPr>
          <p:cNvSpPr>
            <a:spLocks noGrp="1"/>
          </p:cNvSpPr>
          <p:nvPr>
            <p:ph type="title"/>
          </p:nvPr>
        </p:nvSpPr>
        <p:spPr>
          <a:xfrm>
            <a:off x="5088835" y="312576"/>
            <a:ext cx="7103165" cy="1106323"/>
          </a:xfrm>
        </p:spPr>
        <p:txBody>
          <a:bodyPr/>
          <a:lstStyle/>
          <a:p>
            <a:pPr algn="ctr"/>
            <a:r>
              <a:rPr lang="en-US" dirty="0"/>
              <a:t>Peshitta (Aramaic Vulgate)</a:t>
            </a:r>
          </a:p>
        </p:txBody>
      </p:sp>
      <p:pic>
        <p:nvPicPr>
          <p:cNvPr id="5" name="Graphic 4" descr="Books">
            <a:extLst>
              <a:ext uri="{FF2B5EF4-FFF2-40B4-BE49-F238E27FC236}">
                <a16:creationId xmlns:a16="http://schemas.microsoft.com/office/drawing/2014/main" id="{86C196E5-AEB7-4C31-A640-6A215F1E4A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968" y="1933678"/>
            <a:ext cx="2990644" cy="2990644"/>
          </a:xfrm>
          <a:prstGeom prst="rect">
            <a:avLst/>
          </a:prstGeom>
        </p:spPr>
      </p:pic>
    </p:spTree>
    <p:extLst>
      <p:ext uri="{BB962C8B-B14F-4D97-AF65-F5344CB8AC3E}">
        <p14:creationId xmlns:p14="http://schemas.microsoft.com/office/powerpoint/2010/main" val="407677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843A4A-243C-45A8-B5D9-0F711BD5743A}"/>
              </a:ext>
            </a:extLst>
          </p:cNvPr>
          <p:cNvSpPr>
            <a:spLocks noGrp="1"/>
          </p:cNvSpPr>
          <p:nvPr>
            <p:ph type="body" sz="quarter" idx="16"/>
          </p:nvPr>
        </p:nvSpPr>
        <p:spPr>
          <a:xfrm>
            <a:off x="5391804" y="1462225"/>
            <a:ext cx="6551526" cy="4611746"/>
          </a:xfrm>
        </p:spPr>
        <p:txBody>
          <a:bodyPr>
            <a:normAutofit fontScale="92500" lnSpcReduction="10000"/>
          </a:bodyPr>
          <a:lstStyle/>
          <a:p>
            <a:pPr>
              <a:lnSpc>
                <a:spcPct val="200000"/>
              </a:lnSpc>
            </a:pPr>
            <a:r>
              <a:rPr lang="en-US" sz="2400" dirty="0">
                <a:latin typeface="+mj-lt"/>
              </a:rPr>
              <a:t>1. Read the preface or introduction. </a:t>
            </a:r>
          </a:p>
          <a:p>
            <a:pPr>
              <a:lnSpc>
                <a:spcPct val="150000"/>
              </a:lnSpc>
            </a:pPr>
            <a:r>
              <a:rPr lang="en-US" sz="2400" dirty="0">
                <a:latin typeface="+mj-lt"/>
              </a:rPr>
              <a:t>2. Look for the following textual basis.</a:t>
            </a:r>
          </a:p>
          <a:p>
            <a:pPr marL="1028700" lvl="1" indent="-342900">
              <a:lnSpc>
                <a:spcPct val="200000"/>
              </a:lnSpc>
            </a:pPr>
            <a:r>
              <a:rPr lang="en-US" dirty="0">
                <a:solidFill>
                  <a:schemeClr val="bg1"/>
                </a:solidFill>
                <a:latin typeface="+mj-lt"/>
              </a:rPr>
              <a:t>OT: Masoretic Text, </a:t>
            </a:r>
            <a:r>
              <a:rPr lang="en-US" i="1" dirty="0" err="1">
                <a:solidFill>
                  <a:schemeClr val="bg1"/>
                </a:solidFill>
                <a:latin typeface="+mj-lt"/>
              </a:rPr>
              <a:t>Biblica</a:t>
            </a:r>
            <a:r>
              <a:rPr lang="en-US" i="1" dirty="0">
                <a:solidFill>
                  <a:schemeClr val="bg1"/>
                </a:solidFill>
                <a:latin typeface="+mj-lt"/>
              </a:rPr>
              <a:t> Hebraica </a:t>
            </a:r>
            <a:r>
              <a:rPr lang="en-US" dirty="0">
                <a:solidFill>
                  <a:schemeClr val="bg1"/>
                </a:solidFill>
                <a:latin typeface="+mj-lt"/>
              </a:rPr>
              <a:t>(BH) </a:t>
            </a:r>
          </a:p>
          <a:p>
            <a:pPr marL="1485900" lvl="2" indent="-342900">
              <a:lnSpc>
                <a:spcPct val="100000"/>
              </a:lnSpc>
            </a:pPr>
            <a:r>
              <a:rPr lang="en-US" sz="2400" dirty="0">
                <a:solidFill>
                  <a:schemeClr val="bg1"/>
                </a:solidFill>
                <a:latin typeface="+mj-lt"/>
              </a:rPr>
              <a:t>(BHS, BHL, BHQ, HB)</a:t>
            </a:r>
          </a:p>
          <a:p>
            <a:pPr lvl="2" indent="0">
              <a:lnSpc>
                <a:spcPct val="100000"/>
              </a:lnSpc>
              <a:buNone/>
            </a:pPr>
            <a:endParaRPr lang="en-US" sz="2400" dirty="0">
              <a:solidFill>
                <a:schemeClr val="bg1"/>
              </a:solidFill>
              <a:latin typeface="+mj-lt"/>
            </a:endParaRPr>
          </a:p>
          <a:p>
            <a:pPr marL="1093788" lvl="1" indent="-407988"/>
            <a:r>
              <a:rPr lang="en-US" dirty="0">
                <a:solidFill>
                  <a:schemeClr val="bg1"/>
                </a:solidFill>
                <a:latin typeface="+mj-lt"/>
                <a:cs typeface="Times New Roman" panose="02020603050405020304" pitchFamily="18" charset="0"/>
              </a:rPr>
              <a:t>NT: Eclectic text, Nestle Aland/UBS</a:t>
            </a:r>
          </a:p>
          <a:p>
            <a:pPr marL="1550988" lvl="2" indent="-407988"/>
            <a:r>
              <a:rPr lang="en-US" dirty="0">
                <a:solidFill>
                  <a:schemeClr val="bg1"/>
                </a:solidFill>
                <a:latin typeface="+mj-lt"/>
                <a:cs typeface="Times New Roman" panose="02020603050405020304" pitchFamily="18" charset="0"/>
              </a:rPr>
              <a:t>(Erasmus’ TR is a 16</a:t>
            </a:r>
            <a:r>
              <a:rPr lang="en-US" baseline="30000" dirty="0">
                <a:solidFill>
                  <a:schemeClr val="bg1"/>
                </a:solidFill>
                <a:latin typeface="+mj-lt"/>
                <a:cs typeface="Times New Roman" panose="02020603050405020304" pitchFamily="18" charset="0"/>
              </a:rPr>
              <a:t>th</a:t>
            </a:r>
            <a:r>
              <a:rPr lang="en-US" dirty="0">
                <a:solidFill>
                  <a:schemeClr val="bg1"/>
                </a:solidFill>
                <a:latin typeface="+mj-lt"/>
                <a:cs typeface="Times New Roman" panose="02020603050405020304" pitchFamily="18" charset="0"/>
              </a:rPr>
              <a:t> c. </a:t>
            </a:r>
            <a:r>
              <a:rPr lang="en-US" dirty="0" err="1">
                <a:solidFill>
                  <a:schemeClr val="bg1"/>
                </a:solidFill>
                <a:latin typeface="+mj-lt"/>
                <a:cs typeface="Times New Roman" panose="02020603050405020304" pitchFamily="18" charset="0"/>
              </a:rPr>
              <a:t>mss</a:t>
            </a:r>
            <a:r>
              <a:rPr lang="en-US" dirty="0">
                <a:solidFill>
                  <a:schemeClr val="bg1"/>
                </a:solidFill>
                <a:latin typeface="+mj-lt"/>
                <a:cs typeface="Times New Roman" panose="02020603050405020304" pitchFamily="18" charset="0"/>
              </a:rPr>
              <a:t> based on a handful of documents dated no earlier than the 10</a:t>
            </a:r>
            <a:r>
              <a:rPr lang="en-US" baseline="30000" dirty="0">
                <a:solidFill>
                  <a:schemeClr val="bg1"/>
                </a:solidFill>
                <a:latin typeface="+mj-lt"/>
                <a:cs typeface="Times New Roman" panose="02020603050405020304" pitchFamily="18" charset="0"/>
              </a:rPr>
              <a:t>th</a:t>
            </a:r>
            <a:r>
              <a:rPr lang="en-US" dirty="0">
                <a:solidFill>
                  <a:schemeClr val="bg1"/>
                </a:solidFill>
                <a:latin typeface="+mj-lt"/>
                <a:cs typeface="Times New Roman" panose="02020603050405020304" pitchFamily="18" charset="0"/>
              </a:rPr>
              <a:t> c.)</a:t>
            </a:r>
          </a:p>
          <a:p>
            <a:pPr marL="1093788" lvl="1" indent="-407988"/>
            <a:endParaRPr lang="en-US" dirty="0">
              <a:solidFill>
                <a:schemeClr val="bg1"/>
              </a:solidFill>
              <a:latin typeface="+mj-lt"/>
              <a:cs typeface="Times New Roman" panose="02020603050405020304" pitchFamily="18" charset="0"/>
            </a:endParaRPr>
          </a:p>
          <a:p>
            <a:r>
              <a:rPr lang="en-US" sz="2400" dirty="0">
                <a:latin typeface="+mj-lt"/>
                <a:cs typeface="Times New Roman" panose="02020603050405020304" pitchFamily="18" charset="0"/>
              </a:rPr>
              <a:t>3. Then look at specific passages in translation.</a:t>
            </a:r>
            <a:endParaRPr lang="en-US" sz="2400" dirty="0">
              <a:solidFill>
                <a:schemeClr val="bg1"/>
              </a:solidFill>
              <a:latin typeface="+mj-lt"/>
              <a:cs typeface="Times New Roman" panose="02020603050405020304" pitchFamily="18" charset="0"/>
            </a:endParaRPr>
          </a:p>
        </p:txBody>
      </p:sp>
      <p:sp>
        <p:nvSpPr>
          <p:cNvPr id="4" name="Title 3">
            <a:extLst>
              <a:ext uri="{FF2B5EF4-FFF2-40B4-BE49-F238E27FC236}">
                <a16:creationId xmlns:a16="http://schemas.microsoft.com/office/drawing/2014/main" id="{1CDA4A07-CA6B-4C31-A7BC-FB434E91858E}"/>
              </a:ext>
            </a:extLst>
          </p:cNvPr>
          <p:cNvSpPr>
            <a:spLocks noGrp="1"/>
          </p:cNvSpPr>
          <p:nvPr>
            <p:ph type="title"/>
          </p:nvPr>
        </p:nvSpPr>
        <p:spPr>
          <a:xfrm>
            <a:off x="5088835" y="312576"/>
            <a:ext cx="7103165" cy="1106323"/>
          </a:xfrm>
        </p:spPr>
        <p:txBody>
          <a:bodyPr/>
          <a:lstStyle/>
          <a:p>
            <a:pPr algn="ctr"/>
            <a:r>
              <a:rPr lang="en-US" sz="3200" dirty="0"/>
              <a:t>Textual Basis</a:t>
            </a:r>
          </a:p>
        </p:txBody>
      </p:sp>
      <p:pic>
        <p:nvPicPr>
          <p:cNvPr id="5" name="Graphic 4" descr="Books">
            <a:extLst>
              <a:ext uri="{FF2B5EF4-FFF2-40B4-BE49-F238E27FC236}">
                <a16:creationId xmlns:a16="http://schemas.microsoft.com/office/drawing/2014/main" id="{86C196E5-AEB7-4C31-A640-6A215F1E4A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968" y="1933678"/>
            <a:ext cx="2990644" cy="2990644"/>
          </a:xfrm>
          <a:prstGeom prst="rect">
            <a:avLst/>
          </a:prstGeom>
        </p:spPr>
      </p:pic>
      <p:sp>
        <p:nvSpPr>
          <p:cNvPr id="7" name="Text Placeholder 6">
            <a:extLst>
              <a:ext uri="{FF2B5EF4-FFF2-40B4-BE49-F238E27FC236}">
                <a16:creationId xmlns:a16="http://schemas.microsoft.com/office/drawing/2014/main" id="{F3018542-A574-4B5B-8CEB-8A9EED29A16B}"/>
              </a:ext>
            </a:extLst>
          </p:cNvPr>
          <p:cNvSpPr>
            <a:spLocks noGrp="1"/>
          </p:cNvSpPr>
          <p:nvPr>
            <p:ph type="body" sz="quarter" idx="13"/>
          </p:nvPr>
        </p:nvSpPr>
        <p:spPr>
          <a:xfrm>
            <a:off x="5391804" y="1213844"/>
            <a:ext cx="6213369" cy="411147"/>
          </a:xfrm>
        </p:spPr>
        <p:txBody>
          <a:bodyPr/>
          <a:lstStyle/>
          <a:p>
            <a:r>
              <a:rPr lang="en-US" b="0" dirty="0"/>
              <a:t>To evaluate a Bible translation…</a:t>
            </a:r>
          </a:p>
        </p:txBody>
      </p:sp>
    </p:spTree>
    <p:extLst>
      <p:ext uri="{BB962C8B-B14F-4D97-AF65-F5344CB8AC3E}">
        <p14:creationId xmlns:p14="http://schemas.microsoft.com/office/powerpoint/2010/main" val="1083330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1A4E8-2873-20EB-209B-2FB275B180DA}"/>
              </a:ext>
            </a:extLst>
          </p:cNvPr>
          <p:cNvSpPr>
            <a:spLocks noGrp="1"/>
          </p:cNvSpPr>
          <p:nvPr>
            <p:ph type="title"/>
          </p:nvPr>
        </p:nvSpPr>
        <p:spPr/>
        <p:txBody>
          <a:bodyPr/>
          <a:lstStyle/>
          <a:p>
            <a:r>
              <a:rPr lang="en-US" dirty="0"/>
              <a:t>Primary Sources</a:t>
            </a:r>
          </a:p>
        </p:txBody>
      </p:sp>
      <p:sp>
        <p:nvSpPr>
          <p:cNvPr id="3" name="Content Placeholder 2">
            <a:extLst>
              <a:ext uri="{FF2B5EF4-FFF2-40B4-BE49-F238E27FC236}">
                <a16:creationId xmlns:a16="http://schemas.microsoft.com/office/drawing/2014/main" id="{0574BA3D-B6FB-C82B-B6B9-B025022A4D4F}"/>
              </a:ext>
            </a:extLst>
          </p:cNvPr>
          <p:cNvSpPr>
            <a:spLocks noGrp="1"/>
          </p:cNvSpPr>
          <p:nvPr>
            <p:ph idx="1"/>
          </p:nvPr>
        </p:nvSpPr>
        <p:spPr/>
        <p:txBody>
          <a:bodyPr/>
          <a:lstStyle/>
          <a:p>
            <a:r>
              <a:rPr lang="en-US" dirty="0"/>
              <a:t>While the primary source of biblical studies is the Bible, be aware of the complexity involved in which translation you are reading and of the original textual basis for that translation. </a:t>
            </a:r>
          </a:p>
          <a:p>
            <a:r>
              <a:rPr lang="en-US" dirty="0"/>
              <a:t>In our discipline, “primary sources” for the Old Testament include “Ancient Near Eastern (ANE)” sources, and for the New Testament include “(1</a:t>
            </a:r>
            <a:r>
              <a:rPr lang="en-US" baseline="30000" dirty="0"/>
              <a:t>st</a:t>
            </a:r>
            <a:r>
              <a:rPr lang="en-US" dirty="0"/>
              <a:t> century) Greco-Roman” resources. </a:t>
            </a:r>
          </a:p>
        </p:txBody>
      </p:sp>
    </p:spTree>
    <p:extLst>
      <p:ext uri="{BB962C8B-B14F-4D97-AF65-F5344CB8AC3E}">
        <p14:creationId xmlns:p14="http://schemas.microsoft.com/office/powerpoint/2010/main" val="3090828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09390-EE48-C0A0-8F5C-090FF40988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B0639-4DB9-A838-C5BB-C59430503782}"/>
              </a:ext>
            </a:extLst>
          </p:cNvPr>
          <p:cNvSpPr>
            <a:spLocks noGrp="1"/>
          </p:cNvSpPr>
          <p:nvPr>
            <p:ph type="title"/>
          </p:nvPr>
        </p:nvSpPr>
        <p:spPr/>
        <p:txBody>
          <a:bodyPr/>
          <a:lstStyle/>
          <a:p>
            <a:r>
              <a:rPr lang="en-US" dirty="0"/>
              <a:t>Primary Sources: ANE Literature</a:t>
            </a:r>
          </a:p>
        </p:txBody>
      </p:sp>
      <p:sp>
        <p:nvSpPr>
          <p:cNvPr id="3" name="Content Placeholder 2">
            <a:extLst>
              <a:ext uri="{FF2B5EF4-FFF2-40B4-BE49-F238E27FC236}">
                <a16:creationId xmlns:a16="http://schemas.microsoft.com/office/drawing/2014/main" id="{572889DB-BF80-51A1-E68B-3BACEB81B76B}"/>
              </a:ext>
            </a:extLst>
          </p:cNvPr>
          <p:cNvSpPr>
            <a:spLocks noGrp="1"/>
          </p:cNvSpPr>
          <p:nvPr>
            <p:ph idx="1"/>
          </p:nvPr>
        </p:nvSpPr>
        <p:spPr>
          <a:xfrm>
            <a:off x="266700" y="1732449"/>
            <a:ext cx="11709399" cy="5125551"/>
          </a:xfrm>
        </p:spPr>
        <p:txBody>
          <a:bodyPr>
            <a:normAutofit fontScale="85000" lnSpcReduction="10000"/>
          </a:bodyPr>
          <a:lstStyle/>
          <a:p>
            <a:pPr marL="494100" indent="-457200">
              <a:buFont typeface="+mj-lt"/>
              <a:buAutoNum type="arabicPeriod"/>
            </a:pPr>
            <a:r>
              <a:rPr lang="en-US" sz="1600" dirty="0"/>
              <a:t>Arnold, Bill T. and Bryan E. Beyer, eds. Readings from the Ancient Near East: Primary Sources for Old Testament Study. Grand Rapids: Baker Academic, 2002.</a:t>
            </a:r>
          </a:p>
          <a:p>
            <a:pPr marL="494100" indent="-457200">
              <a:buFont typeface="+mj-lt"/>
              <a:buAutoNum type="arabicPeriod"/>
            </a:pPr>
            <a:r>
              <a:rPr lang="en-US" sz="1600" dirty="0"/>
              <a:t>Chavalas, Mark W., ed. Women in the Ancient Near East. Routledge Sourcebooks for the Ancient World. New York: Routledge, 2014.</a:t>
            </a:r>
          </a:p>
          <a:p>
            <a:pPr marL="494100" indent="-457200">
              <a:buFont typeface="+mj-lt"/>
              <a:buAutoNum type="arabicPeriod"/>
            </a:pPr>
            <a:r>
              <a:rPr lang="en-US" sz="1600" dirty="0"/>
              <a:t>———-, ed. The Ancient Near East: Historical Sources in Translation. Blackwell Sourcebooks in Ancient History. Malden: Blackwell Publishing, 2006.</a:t>
            </a:r>
          </a:p>
          <a:p>
            <a:pPr marL="494100" indent="-457200">
              <a:buFont typeface="+mj-lt"/>
              <a:buAutoNum type="arabicPeriod"/>
            </a:pPr>
            <a:r>
              <a:rPr lang="en-US" sz="1600" dirty="0"/>
              <a:t>Coogan, Michael D. A Reader of Ancient Near Eastern Texts: Sources for the Study of the Old Testament. Oxford: Oxford University Press, 2012.</a:t>
            </a:r>
          </a:p>
          <a:p>
            <a:pPr marL="494100" indent="-457200">
              <a:buFont typeface="+mj-lt"/>
              <a:buAutoNum type="arabicPeriod"/>
            </a:pPr>
            <a:r>
              <a:rPr lang="en-US" sz="1600" dirty="0"/>
              <a:t>Coogan, Michael D. and Mark S. Smith, eds. Stories from Ancient Canaan. 2nd edition. Louisville: Westminster John Knox, 2012.</a:t>
            </a:r>
          </a:p>
          <a:p>
            <a:pPr marL="494100" indent="-457200">
              <a:buFont typeface="+mj-lt"/>
              <a:buAutoNum type="arabicPeriod"/>
            </a:pPr>
            <a:r>
              <a:rPr lang="en-US" sz="1600" dirty="0"/>
              <a:t>Dietrich, Manfried, Oswald Loretz, and Joaquin Sanmartin. Die </a:t>
            </a:r>
            <a:r>
              <a:rPr lang="en-US" sz="1600" dirty="0" err="1"/>
              <a:t>keilalphabetischen</a:t>
            </a:r>
            <a:r>
              <a:rPr lang="en-US" sz="1600" dirty="0"/>
              <a:t> Texte </a:t>
            </a:r>
            <a:r>
              <a:rPr lang="en-US" sz="1600" dirty="0" err="1"/>
              <a:t>aus</a:t>
            </a:r>
            <a:r>
              <a:rPr lang="en-US" sz="1600" dirty="0"/>
              <a:t> Ugarit, Ras Ibn Hani und </a:t>
            </a:r>
            <a:r>
              <a:rPr lang="en-US" sz="1600" dirty="0" err="1"/>
              <a:t>anderen</a:t>
            </a:r>
            <a:r>
              <a:rPr lang="en-US" sz="1600" dirty="0"/>
              <a:t> Orten (The Cuneiform alphabetic texts from Ugarit, Ras Ibn Hani and other places). 3rd enlarged edition. Münster: Ugarit-Verlag, 2013. (KTU, English abbreviation CAT) </a:t>
            </a:r>
          </a:p>
          <a:p>
            <a:pPr marL="494100" indent="-457200">
              <a:buFont typeface="+mj-lt"/>
              <a:buAutoNum type="arabicPeriod"/>
            </a:pPr>
            <a:r>
              <a:rPr lang="en-US" sz="1600" dirty="0"/>
              <a:t>Hallo, William W., ed. The Context of Scripture. 3 vols. Leiden: Brill, 1997-2002.  Volume 1: Canonical Compositions from the Biblical World; Volume 2: Monumental Inscriptions from the Biblical World; Volume 3: Archival Documents from the Biblical World. Leiden: Brill, 1997-2000. (COS)</a:t>
            </a:r>
          </a:p>
          <a:p>
            <a:pPr marL="494100" indent="-457200">
              <a:buFont typeface="+mj-lt"/>
              <a:buAutoNum type="arabicPeriod"/>
            </a:pPr>
            <a:r>
              <a:rPr lang="en-US" sz="1600" dirty="0"/>
              <a:t>Hays, Christopher B. Hidden Riches: A Sourcebook for the Comparative Study of the Hebrew Bible and Ancient Near East. Louisville: Westminster John Knox, 2014.</a:t>
            </a:r>
          </a:p>
          <a:p>
            <a:pPr marL="494100" indent="-457200">
              <a:buFont typeface="+mj-lt"/>
              <a:buAutoNum type="arabicPeriod"/>
            </a:pPr>
            <a:r>
              <a:rPr lang="en-US" sz="1600" dirty="0"/>
              <a:t>Pritchard, James B., ed. The Ancient Near East: An Anthology of Texts and Pictures. Princeton: Princeton University Press, 2010. (ANET)</a:t>
            </a:r>
          </a:p>
          <a:p>
            <a:pPr marL="494100" indent="-457200">
              <a:buFont typeface="+mj-lt"/>
              <a:buAutoNum type="arabicPeriod"/>
            </a:pPr>
            <a:r>
              <a:rPr lang="en-US" sz="1600" dirty="0"/>
              <a:t>Sparks, Kenton. Ancient Texts for the Study of the Hebrew Bible: A Guide to the Background Literature. Peabody: Hendrickson, 2005.</a:t>
            </a:r>
          </a:p>
          <a:p>
            <a:pPr marL="494100" indent="-457200">
              <a:buFont typeface="+mj-lt"/>
              <a:buAutoNum type="arabicPeriod"/>
            </a:pPr>
            <a:r>
              <a:rPr lang="en-US" sz="1600" dirty="0"/>
              <a:t>Walton, John H. Ancient Israelite Literature in its Cultural Context: A Survey of Parallels between Biblica and ancient Near Eastern Texts. Grand Rapids: Regency Reference Library, 1990.</a:t>
            </a:r>
          </a:p>
        </p:txBody>
      </p:sp>
    </p:spTree>
    <p:extLst>
      <p:ext uri="{BB962C8B-B14F-4D97-AF65-F5344CB8AC3E}">
        <p14:creationId xmlns:p14="http://schemas.microsoft.com/office/powerpoint/2010/main" val="2374398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D64F9-24E4-8597-8988-035064EA03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63F53E-3B23-4D27-F6E1-C64819E09210}"/>
              </a:ext>
            </a:extLst>
          </p:cNvPr>
          <p:cNvSpPr>
            <a:spLocks noGrp="1"/>
          </p:cNvSpPr>
          <p:nvPr>
            <p:ph type="title"/>
          </p:nvPr>
        </p:nvSpPr>
        <p:spPr/>
        <p:txBody>
          <a:bodyPr/>
          <a:lstStyle/>
          <a:p>
            <a:r>
              <a:rPr lang="en-US" dirty="0"/>
              <a:t>Primary Sources: 2</a:t>
            </a:r>
            <a:r>
              <a:rPr lang="en-US" baseline="30000" dirty="0"/>
              <a:t>nd</a:t>
            </a:r>
            <a:r>
              <a:rPr lang="en-US" dirty="0"/>
              <a:t> Temple Literature</a:t>
            </a:r>
          </a:p>
        </p:txBody>
      </p:sp>
      <p:sp>
        <p:nvSpPr>
          <p:cNvPr id="3" name="Content Placeholder 2">
            <a:extLst>
              <a:ext uri="{FF2B5EF4-FFF2-40B4-BE49-F238E27FC236}">
                <a16:creationId xmlns:a16="http://schemas.microsoft.com/office/drawing/2014/main" id="{F6747006-D57B-D611-1CDA-DDADB2AA6C61}"/>
              </a:ext>
            </a:extLst>
          </p:cNvPr>
          <p:cNvSpPr>
            <a:spLocks noGrp="1"/>
          </p:cNvSpPr>
          <p:nvPr>
            <p:ph idx="1"/>
          </p:nvPr>
        </p:nvSpPr>
        <p:spPr>
          <a:xfrm>
            <a:off x="266700" y="1732449"/>
            <a:ext cx="11709399" cy="5125551"/>
          </a:xfrm>
        </p:spPr>
        <p:txBody>
          <a:bodyPr>
            <a:normAutofit/>
          </a:bodyPr>
          <a:lstStyle/>
          <a:p>
            <a:pPr marL="379800" indent="-342900">
              <a:buFont typeface="+mj-lt"/>
              <a:buAutoNum type="arabicPeriod"/>
            </a:pPr>
            <a:r>
              <a:rPr lang="en-US" sz="1600" dirty="0"/>
              <a:t>Chapman, David W. and Andreas J. Köstenberger, ”Jewish Intertestamental and Early Rabbinic Literature; An Annotated Bibliographic Resource,” </a:t>
            </a:r>
            <a:r>
              <a:rPr lang="en-US" sz="1600" i="1" dirty="0"/>
              <a:t>JETS </a:t>
            </a:r>
            <a:r>
              <a:rPr lang="en-US" sz="1600" dirty="0"/>
              <a:t>43 (2000): 577-618.</a:t>
            </a:r>
          </a:p>
          <a:p>
            <a:pPr marL="379800" indent="-342900">
              <a:buFont typeface="+mj-lt"/>
              <a:buAutoNum type="arabicPeriod"/>
            </a:pPr>
            <a:r>
              <a:rPr lang="en-US" sz="1600" dirty="0"/>
              <a:t>Cohen, Shaye J.D. </a:t>
            </a:r>
            <a:r>
              <a:rPr lang="en-US" sz="1600" i="1" dirty="0"/>
              <a:t>From the Maccabees to the Mishnah. </a:t>
            </a:r>
            <a:r>
              <a:rPr lang="en-US" sz="1600" dirty="0"/>
              <a:t>3rd edition. Louisville: Westminster John Knox, 2014.</a:t>
            </a:r>
          </a:p>
          <a:p>
            <a:pPr marL="379800" indent="-342900">
              <a:buFont typeface="+mj-lt"/>
              <a:buAutoNum type="arabicPeriod"/>
            </a:pPr>
            <a:r>
              <a:rPr lang="en-US" sz="1600" dirty="0"/>
              <a:t>Feldman, L.H. </a:t>
            </a:r>
            <a:r>
              <a:rPr lang="en-US" sz="1600" i="1" dirty="0"/>
              <a:t>Jewish Life and Thought Among Greeks and Romans: Primary Readings. </a:t>
            </a:r>
            <a:r>
              <a:rPr lang="en-US" sz="1600" dirty="0"/>
              <a:t>Minneapolis: Fortress, 1996.</a:t>
            </a:r>
          </a:p>
          <a:p>
            <a:pPr marL="379800" indent="-342900">
              <a:buFont typeface="+mj-lt"/>
              <a:buAutoNum type="arabicPeriod"/>
            </a:pPr>
            <a:r>
              <a:rPr lang="en-US" sz="1600" dirty="0"/>
              <a:t>Helyer, Larry R. </a:t>
            </a:r>
            <a:r>
              <a:rPr lang="en-US" sz="1600" i="1" dirty="0"/>
              <a:t>Exploring Jewish Literature of the Second Temple Period: A Guide for New Testament Students. </a:t>
            </a:r>
            <a:r>
              <a:rPr lang="en-US" sz="1600" dirty="0"/>
              <a:t>Downers Grove: InterVarsity, 2002.</a:t>
            </a:r>
          </a:p>
          <a:p>
            <a:pPr marL="379800" indent="-342900">
              <a:buFont typeface="+mj-lt"/>
              <a:buAutoNum type="arabicPeriod"/>
            </a:pPr>
            <a:r>
              <a:rPr lang="en-US" sz="1600" dirty="0"/>
              <a:t>Nickelsburg, George W.E., </a:t>
            </a:r>
            <a:r>
              <a:rPr lang="en-US" sz="1600" i="1" dirty="0"/>
              <a:t>Jewish Literature Between the Bible and the Mishnah. </a:t>
            </a:r>
            <a:r>
              <a:rPr lang="en-US" sz="1600" dirty="0"/>
              <a:t>Philadelphia: Fortress, 1981.</a:t>
            </a:r>
          </a:p>
          <a:p>
            <a:pPr marL="379800" indent="-342900">
              <a:buFont typeface="+mj-lt"/>
              <a:buAutoNum type="arabicPeriod"/>
            </a:pPr>
            <a:r>
              <a:rPr lang="en-US" sz="1600" dirty="0"/>
              <a:t>Stone, Michael E., ed. </a:t>
            </a:r>
            <a:r>
              <a:rPr lang="en-US" sz="1600" i="1" dirty="0"/>
              <a:t>Jewish Writings of the Second Temple Period. </a:t>
            </a:r>
            <a:r>
              <a:rPr lang="en-US" sz="1600" dirty="0"/>
              <a:t>CRINT 2. Philadelphia: Fortress, 1984.</a:t>
            </a:r>
          </a:p>
        </p:txBody>
      </p:sp>
    </p:spTree>
    <p:extLst>
      <p:ext uri="{BB962C8B-B14F-4D97-AF65-F5344CB8AC3E}">
        <p14:creationId xmlns:p14="http://schemas.microsoft.com/office/powerpoint/2010/main" val="1765261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E7441-341D-7E2B-2221-A36A0CC969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408962-463D-D2BD-7C79-690C1B7FB017}"/>
              </a:ext>
            </a:extLst>
          </p:cNvPr>
          <p:cNvSpPr>
            <a:spLocks noGrp="1"/>
          </p:cNvSpPr>
          <p:nvPr>
            <p:ph type="title"/>
          </p:nvPr>
        </p:nvSpPr>
        <p:spPr/>
        <p:txBody>
          <a:bodyPr>
            <a:normAutofit fontScale="90000"/>
          </a:bodyPr>
          <a:lstStyle/>
          <a:p>
            <a:r>
              <a:rPr lang="en-US" dirty="0"/>
              <a:t>Primary Sources: OT Apocrypha &amp; Pseudepigrapha</a:t>
            </a:r>
          </a:p>
        </p:txBody>
      </p:sp>
      <p:sp>
        <p:nvSpPr>
          <p:cNvPr id="3" name="Content Placeholder 2">
            <a:extLst>
              <a:ext uri="{FF2B5EF4-FFF2-40B4-BE49-F238E27FC236}">
                <a16:creationId xmlns:a16="http://schemas.microsoft.com/office/drawing/2014/main" id="{2272EC52-7591-948F-EDB3-BE5B78306FA1}"/>
              </a:ext>
            </a:extLst>
          </p:cNvPr>
          <p:cNvSpPr>
            <a:spLocks noGrp="1"/>
          </p:cNvSpPr>
          <p:nvPr>
            <p:ph idx="1"/>
          </p:nvPr>
        </p:nvSpPr>
        <p:spPr>
          <a:xfrm>
            <a:off x="266700" y="1732449"/>
            <a:ext cx="11709399" cy="5125551"/>
          </a:xfrm>
        </p:spPr>
        <p:txBody>
          <a:bodyPr>
            <a:normAutofit/>
          </a:bodyPr>
          <a:lstStyle/>
          <a:p>
            <a:pPr marL="379800" indent="-342900">
              <a:buFont typeface="+mj-lt"/>
              <a:buAutoNum type="arabicPeriod"/>
            </a:pPr>
            <a:r>
              <a:rPr lang="en-US" sz="1600" dirty="0" err="1"/>
              <a:t>deSilva</a:t>
            </a:r>
            <a:r>
              <a:rPr lang="en-US" sz="1600" dirty="0"/>
              <a:t>, David A. </a:t>
            </a:r>
            <a:r>
              <a:rPr lang="en-US" sz="1600" i="1" dirty="0"/>
              <a:t>The Jewish Teachers of Jesus, James, and Jude: What Earliest Christianity Learned from the Apocrypha and Pseudepigrapha. </a:t>
            </a:r>
            <a:r>
              <a:rPr lang="en-US" sz="1600" dirty="0"/>
              <a:t>Cambridge: Oxford, 2012.</a:t>
            </a:r>
          </a:p>
          <a:p>
            <a:pPr marL="379800" indent="-342900">
              <a:buFont typeface="+mj-lt"/>
              <a:buAutoNum type="arabicPeriod"/>
            </a:pPr>
            <a:r>
              <a:rPr lang="en-US" sz="1600" dirty="0"/>
              <a:t>———-. </a:t>
            </a:r>
            <a:r>
              <a:rPr lang="en-US" sz="1600" i="1" dirty="0"/>
              <a:t>Introducing the Apocrypha: Message, Context, and Significance. </a:t>
            </a:r>
            <a:r>
              <a:rPr lang="en-US" sz="1600" dirty="0"/>
              <a:t>Grand Rapids: Baker, 2002.</a:t>
            </a:r>
          </a:p>
          <a:p>
            <a:pPr marL="379800" indent="-342900">
              <a:buFont typeface="+mj-lt"/>
              <a:buAutoNum type="arabicPeriod"/>
            </a:pPr>
            <a:r>
              <a:rPr lang="en-US" sz="1600" dirty="0"/>
              <a:t>Kirby, Peter. “Early Jewish Writings.” Online:</a:t>
            </a:r>
            <a:r>
              <a:rPr lang="en-US" sz="1600" dirty="0">
                <a:hlinkClick r:id="rId2"/>
              </a:rPr>
              <a:t> www.earlyjewishwritings.com</a:t>
            </a:r>
            <a:r>
              <a:rPr lang="en-US" sz="1600" dirty="0"/>
              <a:t> </a:t>
            </a:r>
          </a:p>
          <a:p>
            <a:pPr marL="792900" lvl="1" indent="-342900">
              <a:buFont typeface="+mj-lt"/>
              <a:buAutoNum type="arabicPeriod"/>
            </a:pPr>
            <a:r>
              <a:rPr lang="en-US" sz="1600" dirty="0"/>
              <a:t>Includes access to free, online versions of the Deuterocanonical Literature, Pseudepigrapha, Philo, and Josephus. </a:t>
            </a:r>
          </a:p>
          <a:p>
            <a:pPr marL="379800" indent="-342900">
              <a:buFont typeface="+mj-lt"/>
              <a:buAutoNum type="arabicPeriod"/>
            </a:pPr>
            <a:r>
              <a:rPr lang="en-US" sz="1600" dirty="0"/>
              <a:t>Metzger, Bruce M. ”Introduction to the Apocrypha.” Pages xi-xxii in the </a:t>
            </a:r>
            <a:r>
              <a:rPr lang="en-US" sz="1600" i="1" dirty="0"/>
              <a:t>Oxford Annotated Apocrypha.</a:t>
            </a:r>
            <a:r>
              <a:rPr lang="en-US" sz="1600" dirty="0"/>
              <a:t> Expanded and revised edition. Edited by Bruce M. Metzger. New York: Oxford University Press, 1977.</a:t>
            </a:r>
          </a:p>
          <a:p>
            <a:pPr marL="379800" indent="-342900">
              <a:buFont typeface="+mj-lt"/>
              <a:buAutoNum type="arabicPeriod"/>
            </a:pPr>
            <a:r>
              <a:rPr lang="en-US" sz="1600" dirty="0"/>
              <a:t>Reddish, Mitchell G., ed. </a:t>
            </a:r>
            <a:r>
              <a:rPr lang="en-US" sz="1600" i="1" dirty="0"/>
              <a:t>Apocalyptic Literature: A Reader.</a:t>
            </a:r>
            <a:r>
              <a:rPr lang="en-US" sz="1600" dirty="0"/>
              <a:t> Peabody: Hendrickson, 1995.</a:t>
            </a:r>
          </a:p>
          <a:p>
            <a:pPr marL="379800" indent="-342900">
              <a:buFont typeface="+mj-lt"/>
              <a:buAutoNum type="arabicPeriod"/>
            </a:pPr>
            <a:r>
              <a:rPr lang="en-US" sz="1600" dirty="0"/>
              <a:t>Sparks, H.F.D., </a:t>
            </a:r>
            <a:r>
              <a:rPr lang="en-US" sz="1600" i="1" dirty="0"/>
              <a:t>The Apocryphal Old Testament. </a:t>
            </a:r>
            <a:r>
              <a:rPr lang="en-US" sz="1600" dirty="0"/>
              <a:t>Oxford: Oxford University Press, 1984.</a:t>
            </a:r>
          </a:p>
          <a:p>
            <a:pPr marL="379800" indent="-342900">
              <a:buFont typeface="+mj-lt"/>
              <a:buAutoNum type="arabicPeriod"/>
            </a:pPr>
            <a:r>
              <a:rPr lang="en-US" sz="1600" dirty="0"/>
              <a:t>Wills, Lawrence M. </a:t>
            </a:r>
            <a:r>
              <a:rPr lang="en-US" sz="1600" i="1" dirty="0"/>
              <a:t>Introduction to the Apocrypha: Jewish Books in Christian Bibles. </a:t>
            </a:r>
            <a:r>
              <a:rPr lang="en-US" sz="1600" dirty="0"/>
              <a:t>New Haven: Yale University Press, 2021. </a:t>
            </a:r>
            <a:br>
              <a:rPr lang="en-US" sz="1600" dirty="0"/>
            </a:br>
            <a:endParaRPr lang="en-US" sz="1600" dirty="0"/>
          </a:p>
          <a:p>
            <a:pPr marL="379800" indent="-342900">
              <a:buFont typeface="+mj-lt"/>
              <a:buAutoNum type="arabicPeriod"/>
            </a:pPr>
            <a:r>
              <a:rPr lang="en-US" sz="1600" dirty="0"/>
              <a:t>Gurtner, Daniel M. Introducing the Pseudepigrapha of Second Temple Judaism: Message, Context, and Significance. Grand Rapids: Baker, 2020.</a:t>
            </a:r>
          </a:p>
          <a:p>
            <a:pPr marL="379800" indent="-342900">
              <a:buFont typeface="+mj-lt"/>
              <a:buAutoNum type="arabicPeriod"/>
            </a:pPr>
            <a:r>
              <a:rPr lang="en-US" sz="1600" dirty="0"/>
              <a:t>Charlesworth, James H. The Old Testament Pseudepigrapha. 2 vols. Garden City: Doubleday, 1985.</a:t>
            </a:r>
          </a:p>
        </p:txBody>
      </p:sp>
    </p:spTree>
    <p:extLst>
      <p:ext uri="{BB962C8B-B14F-4D97-AF65-F5344CB8AC3E}">
        <p14:creationId xmlns:p14="http://schemas.microsoft.com/office/powerpoint/2010/main" val="2206756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15E94-9627-DEFF-B366-4FF9F5FCFC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227068-2698-2E86-3F7B-AF300BD17713}"/>
              </a:ext>
            </a:extLst>
          </p:cNvPr>
          <p:cNvSpPr>
            <a:spLocks noGrp="1"/>
          </p:cNvSpPr>
          <p:nvPr>
            <p:ph type="title"/>
          </p:nvPr>
        </p:nvSpPr>
        <p:spPr/>
        <p:txBody>
          <a:bodyPr/>
          <a:lstStyle/>
          <a:p>
            <a:r>
              <a:rPr lang="en-US" dirty="0"/>
              <a:t>Primary Sources: Septuagint (LXX)</a:t>
            </a:r>
          </a:p>
        </p:txBody>
      </p:sp>
      <p:sp>
        <p:nvSpPr>
          <p:cNvPr id="3" name="Content Placeholder 2">
            <a:extLst>
              <a:ext uri="{FF2B5EF4-FFF2-40B4-BE49-F238E27FC236}">
                <a16:creationId xmlns:a16="http://schemas.microsoft.com/office/drawing/2014/main" id="{BC255898-73CD-1EFD-8C15-E76B74A2D1A0}"/>
              </a:ext>
            </a:extLst>
          </p:cNvPr>
          <p:cNvSpPr>
            <a:spLocks noGrp="1"/>
          </p:cNvSpPr>
          <p:nvPr>
            <p:ph idx="1"/>
          </p:nvPr>
        </p:nvSpPr>
        <p:spPr>
          <a:xfrm>
            <a:off x="266700" y="1732449"/>
            <a:ext cx="11709399" cy="5125551"/>
          </a:xfrm>
        </p:spPr>
        <p:txBody>
          <a:bodyPr>
            <a:normAutofit/>
          </a:bodyPr>
          <a:lstStyle/>
          <a:p>
            <a:pPr marL="379800" indent="-342900">
              <a:buFont typeface="+mj-lt"/>
              <a:buAutoNum type="arabicPeriod"/>
            </a:pPr>
            <a:r>
              <a:rPr lang="en-US" sz="1600" dirty="0"/>
              <a:t>Aitken, James K., ed. T&amp;T Clark </a:t>
            </a:r>
            <a:r>
              <a:rPr lang="en-US" sz="1600" i="1" dirty="0"/>
              <a:t>Companion to the Septuagint</a:t>
            </a:r>
            <a:r>
              <a:rPr lang="en-US" sz="1600" dirty="0"/>
              <a:t>. New York: T&amp;T Clark, 2015.</a:t>
            </a:r>
          </a:p>
          <a:p>
            <a:pPr marL="379800" indent="-342900">
              <a:buFont typeface="+mj-lt"/>
              <a:buAutoNum type="arabicPeriod"/>
            </a:pPr>
            <a:r>
              <a:rPr lang="en-US" sz="1600" dirty="0"/>
              <a:t>Jobes, Karen H. and Moises Silva. </a:t>
            </a:r>
            <a:r>
              <a:rPr lang="en-US" sz="1600" i="1" dirty="0"/>
              <a:t>Invitation to the Septuagint</a:t>
            </a:r>
            <a:r>
              <a:rPr lang="en-US" sz="1600" dirty="0"/>
              <a:t>. 2nd edition. Baker: Grand Rapids, 2015.</a:t>
            </a:r>
            <a:br>
              <a:rPr lang="en-US" sz="1600" dirty="0"/>
            </a:br>
            <a:r>
              <a:rPr lang="en-US" sz="1600" dirty="0"/>
              <a:t>Ross, William A. and W. Edward Glenny, eds. T&amp;T Clark handbook of Septuagint Research. New York: T&amp;T Clark, 2021.</a:t>
            </a:r>
          </a:p>
          <a:p>
            <a:pPr marL="379800" indent="-342900">
              <a:buFont typeface="+mj-lt"/>
              <a:buAutoNum type="arabicPeriod"/>
            </a:pPr>
            <a:r>
              <a:rPr lang="en-US" sz="1600" dirty="0"/>
              <a:t>Septuagint Commentary Series. Boston: Brill.</a:t>
            </a:r>
          </a:p>
          <a:p>
            <a:pPr marL="379800" indent="-342900">
              <a:buFont typeface="+mj-lt"/>
              <a:buAutoNum type="arabicPeriod"/>
            </a:pPr>
            <a:r>
              <a:rPr lang="en-US" sz="1600" dirty="0"/>
              <a:t>Tov, Emmanuel, </a:t>
            </a:r>
            <a:r>
              <a:rPr lang="en-US" sz="1600" i="1" dirty="0"/>
              <a:t>The Text-Critical Use of the Septuagint in Biblical Research: Completely Revised and Expanded Third Edition</a:t>
            </a:r>
            <a:r>
              <a:rPr lang="en-US" sz="1600" dirty="0"/>
              <a:t>.  Winona Lake: </a:t>
            </a:r>
            <a:r>
              <a:rPr lang="en-US" sz="1600" dirty="0" err="1"/>
              <a:t>Eisenbrauns</a:t>
            </a:r>
            <a:r>
              <a:rPr lang="en-US" sz="1600" dirty="0"/>
              <a:t>, 2015</a:t>
            </a:r>
          </a:p>
          <a:p>
            <a:pPr marL="36900" indent="0">
              <a:buNone/>
            </a:pPr>
            <a:r>
              <a:rPr lang="en-US" sz="1600" dirty="0"/>
              <a:t>Texts of the Septuagint</a:t>
            </a:r>
          </a:p>
          <a:p>
            <a:pPr marL="379800" indent="-342900">
              <a:buFont typeface="+mj-lt"/>
              <a:buAutoNum type="arabicPeriod"/>
            </a:pPr>
            <a:r>
              <a:rPr lang="en-US" sz="1600" dirty="0" err="1"/>
              <a:t>Pietersma</a:t>
            </a:r>
            <a:r>
              <a:rPr lang="en-US" sz="1600" dirty="0"/>
              <a:t>, Albert and Benjamin G., eds. </a:t>
            </a:r>
            <a:r>
              <a:rPr lang="en-US" sz="1600" i="1" dirty="0"/>
              <a:t>A New English Translation of the Septuagint and the Other Greek Translations Traditionally Included under that Title. </a:t>
            </a:r>
            <a:r>
              <a:rPr lang="en-US" sz="1600" dirty="0"/>
              <a:t>New York: Oxford University Press, 2007. Online: </a:t>
            </a:r>
            <a:r>
              <a:rPr lang="en-US" sz="1600" dirty="0">
                <a:hlinkClick r:id="rId2"/>
              </a:rPr>
              <a:t>http://ccat.sas.upenn.edu/nets/edition/</a:t>
            </a:r>
            <a:endParaRPr lang="en-US" sz="1600" dirty="0"/>
          </a:p>
          <a:p>
            <a:pPr marL="379800" indent="-342900">
              <a:buFont typeface="+mj-lt"/>
              <a:buAutoNum type="arabicPeriod"/>
            </a:pPr>
            <a:r>
              <a:rPr lang="en-US" sz="1600" dirty="0"/>
              <a:t>Brenton, Lancelot Charles Lee. </a:t>
            </a:r>
            <a:r>
              <a:rPr lang="en-US" sz="1600" i="1" dirty="0"/>
              <a:t>The Septuagint Version of the Old Testament: English Translation</a:t>
            </a:r>
            <a:r>
              <a:rPr lang="en-US" sz="1600" dirty="0"/>
              <a:t>. London: Samuel Bagster and Sons, 1870.</a:t>
            </a:r>
          </a:p>
          <a:p>
            <a:pPr marL="379800" indent="-342900">
              <a:buFont typeface="+mj-lt"/>
              <a:buAutoNum type="arabicPeriod"/>
            </a:pPr>
            <a:r>
              <a:rPr lang="en-US" sz="1600" dirty="0"/>
              <a:t>Rahlfs, A. and Robert Hanhart, eds. </a:t>
            </a:r>
            <a:r>
              <a:rPr lang="en-US" sz="1600" dirty="0" err="1"/>
              <a:t>Septuaginta</a:t>
            </a:r>
            <a:r>
              <a:rPr lang="en-US" sz="1600" dirty="0"/>
              <a:t>. Stuttgart: Deutsche </a:t>
            </a:r>
            <a:r>
              <a:rPr lang="en-US" sz="1600" dirty="0" err="1"/>
              <a:t>Bibelgesellshaft</a:t>
            </a:r>
            <a:r>
              <a:rPr lang="en-US" sz="1600" dirty="0"/>
              <a:t>, 2006. Online: https://www.academic-bible.com/en/online-bibles/septuagint-lxx/read-the-bible-text/</a:t>
            </a:r>
          </a:p>
          <a:p>
            <a:pPr marL="379800" indent="-342900">
              <a:buFont typeface="+mj-lt"/>
              <a:buAutoNum type="arabicPeriod"/>
            </a:pPr>
            <a:r>
              <a:rPr lang="en-US" sz="1600" i="1" dirty="0" err="1"/>
              <a:t>Septuaginta</a:t>
            </a:r>
            <a:r>
              <a:rPr lang="en-US" sz="1600" i="1" dirty="0"/>
              <a:t>: </a:t>
            </a:r>
            <a:r>
              <a:rPr lang="en-US" sz="1600" i="1" dirty="0" err="1"/>
              <a:t>Vetus</a:t>
            </a:r>
            <a:r>
              <a:rPr lang="en-US" sz="1600" i="1" dirty="0"/>
              <a:t> </a:t>
            </a:r>
            <a:r>
              <a:rPr lang="en-US" sz="1600" i="1" dirty="0" err="1"/>
              <a:t>Testamentum</a:t>
            </a:r>
            <a:r>
              <a:rPr lang="en-US" sz="1600" i="1" dirty="0"/>
              <a:t> Graecum </a:t>
            </a:r>
            <a:r>
              <a:rPr lang="en-US" sz="1600" i="1" dirty="0" err="1"/>
              <a:t>Auctoritate</a:t>
            </a:r>
            <a:r>
              <a:rPr lang="en-US" sz="1600" i="1" dirty="0"/>
              <a:t> </a:t>
            </a:r>
            <a:r>
              <a:rPr lang="en-US" sz="1600" i="1" dirty="0" err="1"/>
              <a:t>Academiae</a:t>
            </a:r>
            <a:r>
              <a:rPr lang="en-US" sz="1600" i="1" dirty="0"/>
              <a:t> </a:t>
            </a:r>
            <a:r>
              <a:rPr lang="en-US" sz="1600" i="1" dirty="0" err="1"/>
              <a:t>Scientiarum</a:t>
            </a:r>
            <a:r>
              <a:rPr lang="en-US" sz="1600" i="1" dirty="0"/>
              <a:t> </a:t>
            </a:r>
            <a:r>
              <a:rPr lang="en-US" sz="1600" i="1" dirty="0" err="1"/>
              <a:t>Gottingensis</a:t>
            </a:r>
            <a:r>
              <a:rPr lang="en-US" sz="1600" i="1" dirty="0"/>
              <a:t> </a:t>
            </a:r>
            <a:r>
              <a:rPr lang="en-US" sz="1600" i="1" dirty="0" err="1"/>
              <a:t>editum</a:t>
            </a:r>
            <a:r>
              <a:rPr lang="en-US" sz="1600" dirty="0"/>
              <a:t>. Göttingen: </a:t>
            </a:r>
            <a:r>
              <a:rPr lang="en-US" sz="1600" dirty="0" err="1"/>
              <a:t>Vandenhoeck</a:t>
            </a:r>
            <a:r>
              <a:rPr lang="en-US" sz="1600" dirty="0"/>
              <a:t> &amp; Ruprecht, 1931-1990.</a:t>
            </a:r>
          </a:p>
          <a:p>
            <a:pPr marL="379800" indent="-342900">
              <a:buFont typeface="+mj-lt"/>
              <a:buAutoNum type="arabicPeriod"/>
            </a:pPr>
            <a:endParaRPr lang="en-US" sz="1600" dirty="0"/>
          </a:p>
        </p:txBody>
      </p:sp>
    </p:spTree>
    <p:extLst>
      <p:ext uri="{BB962C8B-B14F-4D97-AF65-F5344CB8AC3E}">
        <p14:creationId xmlns:p14="http://schemas.microsoft.com/office/powerpoint/2010/main" val="2722181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65225-6A50-0A36-370E-1038A96F89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933AE-4FE5-FDB3-3D22-2FD83C45A527}"/>
              </a:ext>
            </a:extLst>
          </p:cNvPr>
          <p:cNvSpPr>
            <a:spLocks noGrp="1"/>
          </p:cNvSpPr>
          <p:nvPr>
            <p:ph type="title"/>
          </p:nvPr>
        </p:nvSpPr>
        <p:spPr/>
        <p:txBody>
          <a:bodyPr/>
          <a:lstStyle/>
          <a:p>
            <a:r>
              <a:rPr lang="en-US" dirty="0"/>
              <a:t>Primary Sources: Dead Sea Scrolls (DSS)</a:t>
            </a:r>
          </a:p>
        </p:txBody>
      </p:sp>
      <p:sp>
        <p:nvSpPr>
          <p:cNvPr id="3" name="Content Placeholder 2">
            <a:extLst>
              <a:ext uri="{FF2B5EF4-FFF2-40B4-BE49-F238E27FC236}">
                <a16:creationId xmlns:a16="http://schemas.microsoft.com/office/drawing/2014/main" id="{523554B3-153D-1A46-7BD9-F5A7D12AFD50}"/>
              </a:ext>
            </a:extLst>
          </p:cNvPr>
          <p:cNvSpPr>
            <a:spLocks noGrp="1"/>
          </p:cNvSpPr>
          <p:nvPr>
            <p:ph idx="1"/>
          </p:nvPr>
        </p:nvSpPr>
        <p:spPr>
          <a:xfrm>
            <a:off x="266700" y="1732449"/>
            <a:ext cx="11709399" cy="5125551"/>
          </a:xfrm>
        </p:spPr>
        <p:txBody>
          <a:bodyPr>
            <a:normAutofit fontScale="77500" lnSpcReduction="20000"/>
          </a:bodyPr>
          <a:lstStyle/>
          <a:p>
            <a:pPr marL="379800" indent="-342900">
              <a:buFont typeface="+mj-lt"/>
              <a:buAutoNum type="arabicPeriod"/>
            </a:pPr>
            <a:r>
              <a:rPr lang="en-US" sz="1600" dirty="0"/>
              <a:t>Charlesworth, James, ed. </a:t>
            </a:r>
            <a:r>
              <a:rPr lang="en-US" sz="1600" i="1" dirty="0"/>
              <a:t>The Bible and the Dead Sea Scrolls</a:t>
            </a:r>
            <a:r>
              <a:rPr lang="en-US" sz="1600" dirty="0"/>
              <a:t>, 3 vols. Waco: Baylor University Press, 2006.</a:t>
            </a:r>
          </a:p>
          <a:p>
            <a:pPr marL="379800" indent="-342900">
              <a:buFont typeface="+mj-lt"/>
              <a:buAutoNum type="arabicPeriod"/>
            </a:pPr>
            <a:r>
              <a:rPr lang="en-US" sz="1600" dirty="0"/>
              <a:t>Magness, Jodi. </a:t>
            </a:r>
            <a:r>
              <a:rPr lang="en-US" sz="1600" i="1" dirty="0"/>
              <a:t>The Archaeology of Qumran and the Dead Sea Scrolls</a:t>
            </a:r>
            <a:r>
              <a:rPr lang="en-US" sz="1600" dirty="0"/>
              <a:t>. Grand Rapids: Eerdmans, 2002.</a:t>
            </a:r>
          </a:p>
          <a:p>
            <a:pPr marL="379800" indent="-342900">
              <a:buFont typeface="+mj-lt"/>
              <a:buAutoNum type="arabicPeriod"/>
            </a:pPr>
            <a:r>
              <a:rPr lang="en-US" sz="1600" dirty="0"/>
              <a:t>Schiffman, Lawrence H. and James C. VanderKam. </a:t>
            </a:r>
            <a:r>
              <a:rPr lang="en-US" sz="1600" i="1" dirty="0"/>
              <a:t>Encyclopedia of the Dead Sea Scrolls</a:t>
            </a:r>
            <a:r>
              <a:rPr lang="en-US" sz="1600" dirty="0"/>
              <a:t>. Oxford: Oxford University Press, 2000.</a:t>
            </a:r>
          </a:p>
          <a:p>
            <a:pPr marL="379800" indent="-342900">
              <a:buFont typeface="+mj-lt"/>
              <a:buAutoNum type="arabicPeriod"/>
            </a:pPr>
            <a:r>
              <a:rPr lang="en-US" sz="1600" dirty="0"/>
              <a:t>VanderKam, James. </a:t>
            </a:r>
            <a:r>
              <a:rPr lang="en-US" sz="1600" i="1" dirty="0"/>
              <a:t>The Dead Sea Scrolls and the Bible</a:t>
            </a:r>
            <a:r>
              <a:rPr lang="en-US" sz="1600" dirty="0"/>
              <a:t>. Grand Rapids: Eerdmans, 2012.</a:t>
            </a:r>
          </a:p>
          <a:p>
            <a:pPr marL="379800" indent="-342900">
              <a:buFont typeface="+mj-lt"/>
              <a:buAutoNum type="arabicPeriod"/>
            </a:pPr>
            <a:r>
              <a:rPr lang="en-US" sz="1600" dirty="0"/>
              <a:t>———-. </a:t>
            </a:r>
            <a:r>
              <a:rPr lang="en-US" sz="1600" i="1" dirty="0"/>
              <a:t>The Dead Sea Scrolls Today</a:t>
            </a:r>
            <a:r>
              <a:rPr lang="en-US" sz="1600" dirty="0"/>
              <a:t>. 2nd edition. Grand Rapids: Eerdmans, 2010.</a:t>
            </a:r>
          </a:p>
          <a:p>
            <a:pPr marL="379800" indent="-342900">
              <a:buFont typeface="+mj-lt"/>
              <a:buAutoNum type="arabicPeriod"/>
            </a:pPr>
            <a:r>
              <a:rPr lang="en-US" sz="1600" dirty="0"/>
              <a:t>Vermes, Geza. </a:t>
            </a:r>
            <a:r>
              <a:rPr lang="en-US" sz="1600" i="1" dirty="0"/>
              <a:t>The Dead Sea Scrolls: Qumran in Perspective</a:t>
            </a:r>
            <a:r>
              <a:rPr lang="en-US" sz="1600" dirty="0"/>
              <a:t>. Revised edition. Philadelphia: Fortress, 1997.</a:t>
            </a:r>
          </a:p>
          <a:p>
            <a:pPr marL="379800" indent="-342900">
              <a:buFont typeface="+mj-lt"/>
              <a:buAutoNum type="arabicPeriod"/>
            </a:pPr>
            <a:endParaRPr lang="en-US" sz="1600" dirty="0"/>
          </a:p>
          <a:p>
            <a:pPr marL="36900" indent="0">
              <a:buNone/>
            </a:pPr>
            <a:r>
              <a:rPr lang="en-US" sz="1600" dirty="0"/>
              <a:t>Texts of the DSS</a:t>
            </a:r>
          </a:p>
          <a:p>
            <a:pPr marL="379800" indent="-342900">
              <a:buFont typeface="+mj-lt"/>
              <a:buAutoNum type="arabicPeriod"/>
            </a:pPr>
            <a:r>
              <a:rPr lang="en-US" sz="1600" dirty="0"/>
              <a:t>Charlesworth, James H., et al., </a:t>
            </a:r>
            <a:r>
              <a:rPr lang="en-US" sz="1600" i="1" dirty="0"/>
              <a:t>The Dead Sea Scrolls: Hebrew, Aramaic and Greek Texts with English Translations</a:t>
            </a:r>
            <a:r>
              <a:rPr lang="en-US" sz="1600" dirty="0"/>
              <a:t>. Princeton Theological Seminary Dead Sea Scrolls Project 6B. Tübingen: Mohr </a:t>
            </a:r>
            <a:r>
              <a:rPr lang="en-US" sz="1600" dirty="0" err="1"/>
              <a:t>Siebeck</a:t>
            </a:r>
            <a:r>
              <a:rPr lang="en-US" sz="1600" dirty="0"/>
              <a:t>; Louisville, 2002.</a:t>
            </a:r>
          </a:p>
          <a:p>
            <a:pPr marL="379800" indent="-342900">
              <a:buFont typeface="+mj-lt"/>
              <a:buAutoNum type="arabicPeriod"/>
            </a:pPr>
            <a:r>
              <a:rPr lang="en-US" sz="1600" dirty="0"/>
              <a:t>“Dead Sea Scrolls,” Google Cultural Institute.” Online: https://www.google.com/intl/en-GB/culturalinstitute/about/deadseascroll/</a:t>
            </a:r>
          </a:p>
          <a:p>
            <a:pPr marL="379800" indent="-342900">
              <a:buFont typeface="+mj-lt"/>
              <a:buAutoNum type="arabicPeriod"/>
            </a:pPr>
            <a:r>
              <a:rPr lang="en-US" sz="1600" dirty="0"/>
              <a:t>“Dead Sea Scrolls Electronic Library.” Online: http://referenceworks.brillonline.com/browse/dead-sea-scrolls-electronic-library-biblical-texts. This resource is behind a paywall.</a:t>
            </a:r>
          </a:p>
          <a:p>
            <a:pPr marL="379800" indent="-342900">
              <a:buFont typeface="+mj-lt"/>
              <a:buAutoNum type="arabicPeriod"/>
            </a:pPr>
            <a:r>
              <a:rPr lang="en-US" sz="1600" dirty="0"/>
              <a:t>“The Digital Dead Sea Scrolls.” Online: http://dss.collections.imj.org.il/</a:t>
            </a:r>
          </a:p>
          <a:p>
            <a:pPr marL="379800" indent="-342900">
              <a:buFont typeface="+mj-lt"/>
              <a:buAutoNum type="arabicPeriod"/>
            </a:pPr>
            <a:r>
              <a:rPr lang="en-US" sz="1600" dirty="0"/>
              <a:t>Discoveries in the Judean Desert (DJD).</a:t>
            </a:r>
          </a:p>
          <a:p>
            <a:pPr marL="379800" indent="-342900">
              <a:buFont typeface="+mj-lt"/>
              <a:buAutoNum type="arabicPeriod"/>
            </a:pPr>
            <a:r>
              <a:rPr lang="en-US" sz="1600" dirty="0"/>
              <a:t>García Martínez, Florentino and Eibert J. C. </a:t>
            </a:r>
            <a:r>
              <a:rPr lang="en-US" sz="1600" dirty="0" err="1"/>
              <a:t>Tigchelaar</a:t>
            </a:r>
            <a:r>
              <a:rPr lang="en-US" sz="1600" dirty="0"/>
              <a:t>, eds. </a:t>
            </a:r>
            <a:r>
              <a:rPr lang="en-US" sz="1600" i="1" dirty="0"/>
              <a:t>The Dead Sea Scrolls Study Edition</a:t>
            </a:r>
            <a:r>
              <a:rPr lang="en-US" sz="1600" dirty="0"/>
              <a:t>. 2nd ed. 2 vols. New York: Brill, 2019.</a:t>
            </a:r>
          </a:p>
          <a:p>
            <a:pPr marL="379800" indent="-342900">
              <a:buFont typeface="+mj-lt"/>
              <a:buAutoNum type="arabicPeriod"/>
            </a:pPr>
            <a:r>
              <a:rPr lang="en-US" sz="1600" dirty="0"/>
              <a:t>García Martínez, Florentino. </a:t>
            </a:r>
            <a:r>
              <a:rPr lang="en-US" sz="1600" i="1" dirty="0"/>
              <a:t>The Dead Sea Scrolls Translated: The Qumran Texts in English</a:t>
            </a:r>
            <a:r>
              <a:rPr lang="en-US" sz="1600" dirty="0"/>
              <a:t>. 2nd ed. Grand Rapids: Eerdmans, 1996.</a:t>
            </a:r>
          </a:p>
          <a:p>
            <a:pPr marL="379800" indent="-342900">
              <a:buFont typeface="+mj-lt"/>
              <a:buAutoNum type="arabicPeriod"/>
            </a:pPr>
            <a:r>
              <a:rPr lang="en-US" sz="1600" dirty="0"/>
              <a:t>“The Leon Levy Dead Sea Scrolls Digital Library.” Online: </a:t>
            </a:r>
            <a:r>
              <a:rPr lang="en-US" sz="1600" dirty="0">
                <a:hlinkClick r:id="rId2"/>
              </a:rPr>
              <a:t>https://www.deadseascrolls.org.il/?locale=en_US</a:t>
            </a:r>
            <a:endParaRPr lang="en-US" sz="1600" dirty="0"/>
          </a:p>
          <a:p>
            <a:pPr marL="379800" indent="-342900">
              <a:buFont typeface="+mj-lt"/>
              <a:buAutoNum type="arabicPeriod"/>
            </a:pPr>
            <a:r>
              <a:rPr lang="en-US" sz="1600" dirty="0"/>
              <a:t>Vermes, Geza, </a:t>
            </a:r>
            <a:r>
              <a:rPr lang="en-US" sz="1600" i="1" dirty="0"/>
              <a:t>The Dead Sea Scrolls in English</a:t>
            </a:r>
            <a:r>
              <a:rPr lang="en-US" sz="1600" dirty="0"/>
              <a:t>. 7th rev. ed. New York: Penguin, 2012.</a:t>
            </a:r>
          </a:p>
          <a:p>
            <a:pPr marL="379800" indent="-342900">
              <a:buFont typeface="+mj-lt"/>
              <a:buAutoNum type="arabicPeriod"/>
            </a:pPr>
            <a:endParaRPr lang="en-US" sz="1600" dirty="0"/>
          </a:p>
        </p:txBody>
      </p:sp>
    </p:spTree>
    <p:extLst>
      <p:ext uri="{BB962C8B-B14F-4D97-AF65-F5344CB8AC3E}">
        <p14:creationId xmlns:p14="http://schemas.microsoft.com/office/powerpoint/2010/main" val="1023334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84834-2F19-B614-0F92-219597F522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36705-B39C-E322-506C-2184CD7DC0A9}"/>
              </a:ext>
            </a:extLst>
          </p:cNvPr>
          <p:cNvSpPr>
            <a:spLocks noGrp="1"/>
          </p:cNvSpPr>
          <p:nvPr>
            <p:ph type="title"/>
          </p:nvPr>
        </p:nvSpPr>
        <p:spPr/>
        <p:txBody>
          <a:bodyPr>
            <a:normAutofit fontScale="90000"/>
          </a:bodyPr>
          <a:lstStyle/>
          <a:p>
            <a:r>
              <a:rPr lang="en-US" dirty="0"/>
              <a:t>Primary Sources: Josephus, Philo, &amp; NT Apocrypha</a:t>
            </a:r>
          </a:p>
        </p:txBody>
      </p:sp>
      <p:sp>
        <p:nvSpPr>
          <p:cNvPr id="3" name="Content Placeholder 2">
            <a:extLst>
              <a:ext uri="{FF2B5EF4-FFF2-40B4-BE49-F238E27FC236}">
                <a16:creationId xmlns:a16="http://schemas.microsoft.com/office/drawing/2014/main" id="{1E71EC56-3831-3934-948C-826B3060894D}"/>
              </a:ext>
            </a:extLst>
          </p:cNvPr>
          <p:cNvSpPr>
            <a:spLocks noGrp="1"/>
          </p:cNvSpPr>
          <p:nvPr>
            <p:ph idx="1"/>
          </p:nvPr>
        </p:nvSpPr>
        <p:spPr>
          <a:xfrm>
            <a:off x="266700" y="1732449"/>
            <a:ext cx="11709399" cy="5125551"/>
          </a:xfrm>
        </p:spPr>
        <p:txBody>
          <a:bodyPr>
            <a:normAutofit/>
          </a:bodyPr>
          <a:lstStyle/>
          <a:p>
            <a:pPr marL="494100" indent="-457200">
              <a:buFont typeface="+mj-lt"/>
              <a:buAutoNum type="arabicPeriod"/>
            </a:pPr>
            <a:r>
              <a:rPr lang="en-US" dirty="0"/>
              <a:t>Kirby, Peter. “Early Jewish Writings.” Online:</a:t>
            </a:r>
            <a:r>
              <a:rPr lang="en-US" dirty="0">
                <a:hlinkClick r:id="rId2"/>
              </a:rPr>
              <a:t> www.earlyjewishwritings.com</a:t>
            </a:r>
            <a:r>
              <a:rPr lang="en-US" dirty="0"/>
              <a:t> </a:t>
            </a:r>
          </a:p>
          <a:p>
            <a:pPr marL="450000" lvl="1" indent="0">
              <a:buNone/>
            </a:pPr>
            <a:r>
              <a:rPr lang="en-US" sz="2000" dirty="0"/>
              <a:t>Includes access to free, online versions of the Deuterocanonical Literature, Pseudepigrapha, Philo, and Josephus. </a:t>
            </a:r>
          </a:p>
          <a:p>
            <a:pPr marL="494100" indent="-457200">
              <a:buFont typeface="+mj-lt"/>
              <a:buAutoNum type="arabicPeriod"/>
            </a:pPr>
            <a:r>
              <a:rPr lang="en-US" dirty="0"/>
              <a:t>Mason, Steve. </a:t>
            </a:r>
            <a:r>
              <a:rPr lang="en-US" i="1" dirty="0"/>
              <a:t>Josephus and the New Testament. </a:t>
            </a:r>
            <a:r>
              <a:rPr lang="en-US" dirty="0"/>
              <a:t>2nd edition. Peabody: Hendrickson, 2002..</a:t>
            </a:r>
          </a:p>
          <a:p>
            <a:pPr marL="494100" indent="-457200">
              <a:buFont typeface="+mj-lt"/>
              <a:buAutoNum type="arabicPeriod"/>
            </a:pPr>
            <a:r>
              <a:rPr lang="en-US" dirty="0"/>
              <a:t>Thackeray, H. St. J., et al., </a:t>
            </a:r>
            <a:r>
              <a:rPr lang="en-US" i="1" dirty="0"/>
              <a:t>Josephus</a:t>
            </a:r>
            <a:r>
              <a:rPr lang="en-US" dirty="0"/>
              <a:t>. 10 vols. </a:t>
            </a:r>
            <a:r>
              <a:rPr lang="en-US" i="1" dirty="0"/>
              <a:t>LCL. </a:t>
            </a:r>
            <a:r>
              <a:rPr lang="en-US" dirty="0"/>
              <a:t>Cambridge: Harvard University Press, 1926-1965.</a:t>
            </a:r>
          </a:p>
          <a:p>
            <a:pPr marL="494100" indent="-457200">
              <a:buFont typeface="+mj-lt"/>
              <a:buAutoNum type="arabicPeriod"/>
            </a:pPr>
            <a:r>
              <a:rPr lang="en-US" dirty="0"/>
              <a:t>Whiston, W. </a:t>
            </a:r>
            <a:r>
              <a:rPr lang="en-US" i="1" dirty="0"/>
              <a:t>The Works of Josephus: Complete and Unabridged. </a:t>
            </a:r>
            <a:r>
              <a:rPr lang="en-US" dirty="0"/>
              <a:t>Peabody: Hendrickson, 1987.</a:t>
            </a:r>
            <a:br>
              <a:rPr lang="en-US" dirty="0"/>
            </a:br>
            <a:endParaRPr lang="en-US" dirty="0"/>
          </a:p>
          <a:p>
            <a:pPr marL="379800" indent="-342900">
              <a:buFont typeface="+mj-lt"/>
              <a:buAutoNum type="arabicPeriod"/>
            </a:pPr>
            <a:r>
              <a:rPr lang="en-US" dirty="0"/>
              <a:t>Colson, F.H., et al. Philo. 12 vols. LCL. Cambridge: Harvard University Press, 1929-1953.</a:t>
            </a:r>
          </a:p>
          <a:p>
            <a:pPr marL="379800" indent="-342900">
              <a:buFont typeface="+mj-lt"/>
              <a:buAutoNum type="arabicPeriod"/>
            </a:pPr>
            <a:r>
              <a:rPr lang="en-US" dirty="0"/>
              <a:t>Yonge, C.D. The Works of Philo: Complete and Unabridged. Peabody: Hendrickson, 1993.</a:t>
            </a:r>
          </a:p>
          <a:p>
            <a:pPr marL="379800" indent="-342900">
              <a:buFont typeface="+mj-lt"/>
              <a:buAutoNum type="arabicPeriod"/>
            </a:pPr>
            <a:endParaRPr lang="en-US" dirty="0"/>
          </a:p>
          <a:p>
            <a:pPr marL="379800" indent="-342900">
              <a:buFont typeface="+mj-lt"/>
              <a:buAutoNum type="arabicPeriod"/>
            </a:pPr>
            <a:r>
              <a:rPr lang="en-US" dirty="0"/>
              <a:t>Elliot, J.K. </a:t>
            </a:r>
            <a:r>
              <a:rPr lang="en-US" i="1" dirty="0"/>
              <a:t>The Apocryphal New Testament</a:t>
            </a:r>
            <a:r>
              <a:rPr lang="en-US" dirty="0"/>
              <a:t>. Oxford: Clarendon, 1993.</a:t>
            </a:r>
          </a:p>
          <a:p>
            <a:pPr marL="379800" indent="-342900">
              <a:buFont typeface="+mj-lt"/>
              <a:buAutoNum type="arabicPeriod"/>
            </a:pPr>
            <a:r>
              <a:rPr lang="en-US" dirty="0" err="1"/>
              <a:t>Schneemelcher</a:t>
            </a:r>
            <a:r>
              <a:rPr lang="en-US" dirty="0"/>
              <a:t>, Wilhelm. </a:t>
            </a:r>
            <a:r>
              <a:rPr lang="en-US" i="1" dirty="0"/>
              <a:t>New Testament Apocrypha</a:t>
            </a:r>
            <a:r>
              <a:rPr lang="en-US" dirty="0"/>
              <a:t>. Louisville: Westminster/John Knox, 1991-1992.</a:t>
            </a:r>
          </a:p>
        </p:txBody>
      </p:sp>
    </p:spTree>
    <p:extLst>
      <p:ext uri="{BB962C8B-B14F-4D97-AF65-F5344CB8AC3E}">
        <p14:creationId xmlns:p14="http://schemas.microsoft.com/office/powerpoint/2010/main" val="3874405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BD1A9-402A-BE57-D21F-988B9194D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7B62A-B0F1-3A0B-DFAD-9697DED8C3B1}"/>
              </a:ext>
            </a:extLst>
          </p:cNvPr>
          <p:cNvSpPr>
            <a:spLocks noGrp="1"/>
          </p:cNvSpPr>
          <p:nvPr>
            <p:ph type="title"/>
          </p:nvPr>
        </p:nvSpPr>
        <p:spPr/>
        <p:txBody>
          <a:bodyPr/>
          <a:lstStyle/>
          <a:p>
            <a:r>
              <a:rPr lang="en-US" dirty="0"/>
              <a:t>Primary Sources: Greco-Roman Literature</a:t>
            </a:r>
          </a:p>
        </p:txBody>
      </p:sp>
      <p:sp>
        <p:nvSpPr>
          <p:cNvPr id="3" name="Content Placeholder 2">
            <a:extLst>
              <a:ext uri="{FF2B5EF4-FFF2-40B4-BE49-F238E27FC236}">
                <a16:creationId xmlns:a16="http://schemas.microsoft.com/office/drawing/2014/main" id="{3515EA58-C8EB-9AA7-85EC-B8DEF8972CBD}"/>
              </a:ext>
            </a:extLst>
          </p:cNvPr>
          <p:cNvSpPr>
            <a:spLocks noGrp="1"/>
          </p:cNvSpPr>
          <p:nvPr>
            <p:ph idx="1"/>
          </p:nvPr>
        </p:nvSpPr>
        <p:spPr>
          <a:xfrm>
            <a:off x="266700" y="1732449"/>
            <a:ext cx="11709399" cy="5125551"/>
          </a:xfrm>
        </p:spPr>
        <p:txBody>
          <a:bodyPr>
            <a:normAutofit fontScale="77500" lnSpcReduction="20000"/>
          </a:bodyPr>
          <a:lstStyle/>
          <a:p>
            <a:pPr marL="494100" indent="-457200">
              <a:buFont typeface="+mj-lt"/>
              <a:buAutoNum type="arabicPeriod"/>
            </a:pPr>
            <a:r>
              <a:rPr lang="en-US" dirty="0"/>
              <a:t>“the Internet Classics Archive.” Online: </a:t>
            </a:r>
            <a:r>
              <a:rPr lang="en-US" dirty="0">
                <a:hlinkClick r:id="rId2"/>
              </a:rPr>
              <a:t>http://classica.mit.edu/index.html</a:t>
            </a:r>
            <a:r>
              <a:rPr lang="en-US" dirty="0"/>
              <a:t> </a:t>
            </a:r>
          </a:p>
          <a:p>
            <a:pPr marL="494100" indent="-457200">
              <a:buFont typeface="+mj-lt"/>
              <a:buAutoNum type="arabicPeriod"/>
            </a:pPr>
            <a:r>
              <a:rPr lang="en-US" dirty="0"/>
              <a:t>“Perseus Digital Library.” Online: </a:t>
            </a:r>
            <a:r>
              <a:rPr lang="en-US" dirty="0">
                <a:hlinkClick r:id="rId3"/>
              </a:rPr>
              <a:t>http://www.perseus.tufts.edu</a:t>
            </a:r>
            <a:r>
              <a:rPr lang="en-US" dirty="0"/>
              <a:t> </a:t>
            </a:r>
          </a:p>
          <a:p>
            <a:pPr marL="494100" indent="-457200">
              <a:buFont typeface="+mj-lt"/>
              <a:buAutoNum type="arabicPeriod"/>
            </a:pPr>
            <a:r>
              <a:rPr lang="en-US" dirty="0"/>
              <a:t>“Thesaurus Linguae </a:t>
            </a:r>
            <a:r>
              <a:rPr lang="en-US" dirty="0" err="1"/>
              <a:t>Graecae</a:t>
            </a:r>
            <a:r>
              <a:rPr lang="en-US" dirty="0"/>
              <a:t>: A Digital Library of Greek Literature.” Online: </a:t>
            </a:r>
            <a:r>
              <a:rPr lang="en-US" dirty="0">
                <a:hlinkClick r:id="rId4"/>
              </a:rPr>
              <a:t>https://stephanus.tlg.uci.edu/</a:t>
            </a:r>
            <a:r>
              <a:rPr lang="en-US" dirty="0"/>
              <a:t> </a:t>
            </a:r>
          </a:p>
          <a:p>
            <a:pPr marL="494100" indent="-457200">
              <a:buFont typeface="+mj-lt"/>
              <a:buAutoNum type="arabicPeriod"/>
            </a:pPr>
            <a:r>
              <a:rPr lang="en-US" dirty="0"/>
              <a:t>“</a:t>
            </a:r>
            <a:r>
              <a:rPr lang="en-US" dirty="0" err="1"/>
              <a:t>LacusCurtius</a:t>
            </a:r>
            <a:r>
              <a:rPr lang="en-US" dirty="0"/>
              <a:t>: Into the Roman World.” Online: </a:t>
            </a:r>
            <a:r>
              <a:rPr lang="en-US" dirty="0">
                <a:hlinkClick r:id="rId5"/>
              </a:rPr>
              <a:t>http://penelope.uchicago.edu/Thayer/E/Roman/Texts/home.html</a:t>
            </a:r>
            <a:r>
              <a:rPr lang="en-US" dirty="0"/>
              <a:t> </a:t>
            </a:r>
          </a:p>
          <a:p>
            <a:pPr marL="494100" indent="-457200">
              <a:buFont typeface="+mj-lt"/>
              <a:buAutoNum type="arabicPeriod"/>
            </a:pPr>
            <a:r>
              <a:rPr lang="en-US" dirty="0"/>
              <a:t>“The Latin Library.” Online: http://www.thelatinlibrary.com</a:t>
            </a:r>
          </a:p>
          <a:p>
            <a:pPr marL="494100" indent="-457200">
              <a:buFont typeface="+mj-lt"/>
              <a:buAutoNum type="arabicPeriod"/>
            </a:pPr>
            <a:endParaRPr lang="en-US" dirty="0"/>
          </a:p>
          <a:p>
            <a:pPr marL="494100" indent="-457200">
              <a:buFont typeface="+mj-lt"/>
              <a:buAutoNum type="arabicPeriod"/>
            </a:pPr>
            <a:r>
              <a:rPr lang="en-US" i="1" dirty="0"/>
              <a:t>Loeb Classical Library. </a:t>
            </a:r>
            <a:r>
              <a:rPr lang="en-US" dirty="0"/>
              <a:t>Harvard University Press. </a:t>
            </a:r>
          </a:p>
          <a:p>
            <a:pPr marL="494100" indent="-457200">
              <a:buFont typeface="+mj-lt"/>
              <a:buAutoNum type="arabicPeriod"/>
            </a:pPr>
            <a:r>
              <a:rPr lang="en-US" dirty="0"/>
              <a:t> Barrett, C.K., ed. The New Testament Background: Writings from Ancient Greece and Roman Empire that Illuminate Christian Origins. Rev. ed. San Francisco: </a:t>
            </a:r>
            <a:r>
              <a:rPr lang="en-US" dirty="0" err="1"/>
              <a:t>HarperSanFrancisco</a:t>
            </a:r>
            <a:r>
              <a:rPr lang="en-US" dirty="0"/>
              <a:t>, 1995.</a:t>
            </a:r>
          </a:p>
          <a:p>
            <a:pPr marL="494100" indent="-457200">
              <a:buFont typeface="+mj-lt"/>
              <a:buAutoNum type="arabicPeriod"/>
            </a:pPr>
            <a:r>
              <a:rPr lang="en-US" dirty="0"/>
              <a:t>Betz, H.D. The Greek Magical Papyri in Translation, Including the Demotic Spells. 2nd ed. Chicago: University of Chicago Press, 1996.</a:t>
            </a:r>
          </a:p>
          <a:p>
            <a:pPr marL="494100" indent="-457200">
              <a:buFont typeface="+mj-lt"/>
              <a:buAutoNum type="arabicPeriod"/>
            </a:pPr>
            <a:r>
              <a:rPr lang="en-US" dirty="0"/>
              <a:t>Elwell, Walter A. and Robert W. Yarbrough, Readings from the First-Century World: Primary Sources for New Testament Study. Grand Rapids: Baker 1998.</a:t>
            </a:r>
          </a:p>
          <a:p>
            <a:pPr marL="494100" indent="-457200">
              <a:buFont typeface="+mj-lt"/>
              <a:buAutoNum type="arabicPeriod"/>
            </a:pPr>
            <a:r>
              <a:rPr lang="en-US" dirty="0"/>
              <a:t>Evans Craig A. Ancient Texts for New Testament Studies: A Guide to the Background Literature. Peabody: Hendrickson, 2005.</a:t>
            </a:r>
          </a:p>
          <a:p>
            <a:pPr marL="494100" indent="-457200">
              <a:buFont typeface="+mj-lt"/>
              <a:buAutoNum type="arabicPeriod"/>
            </a:pPr>
            <a:r>
              <a:rPr lang="en-US" dirty="0"/>
              <a:t>Feldman, L.H. Jewish Life and Thought Among Greeks and Romans: Primary Readings. Minneapolis: Fortress, 1996. </a:t>
            </a:r>
          </a:p>
          <a:p>
            <a:pPr marL="494100" indent="-457200">
              <a:buFont typeface="+mj-lt"/>
              <a:buAutoNum type="arabicPeriod"/>
            </a:pPr>
            <a:r>
              <a:rPr lang="en-US" dirty="0"/>
              <a:t>Smith, Daniel Lynwood. Into the World of the New </a:t>
            </a:r>
            <a:r>
              <a:rPr lang="en-US" dirty="0" err="1"/>
              <a:t>Testamnt</a:t>
            </a:r>
            <a:r>
              <a:rPr lang="en-US" dirty="0"/>
              <a:t>: Greco-Roman and Jewish Texts and Contexts. London: T&amp;T Clark, 2015.</a:t>
            </a:r>
          </a:p>
          <a:p>
            <a:pPr marL="494100" indent="-457200">
              <a:buFont typeface="+mj-lt"/>
              <a:buAutoNum type="arabicPeriod"/>
            </a:pPr>
            <a:endParaRPr lang="en-US" dirty="0"/>
          </a:p>
        </p:txBody>
      </p:sp>
    </p:spTree>
    <p:extLst>
      <p:ext uri="{BB962C8B-B14F-4D97-AF65-F5344CB8AC3E}">
        <p14:creationId xmlns:p14="http://schemas.microsoft.com/office/powerpoint/2010/main" val="3696152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F6673-2F36-3EFF-C7A2-6BC7F73BC535}"/>
              </a:ext>
            </a:extLst>
          </p:cNvPr>
          <p:cNvSpPr>
            <a:spLocks noGrp="1"/>
          </p:cNvSpPr>
          <p:nvPr>
            <p:ph type="title"/>
          </p:nvPr>
        </p:nvSpPr>
        <p:spPr/>
        <p:txBody>
          <a:bodyPr/>
          <a:lstStyle/>
          <a:p>
            <a:r>
              <a:rPr lang="en-US" dirty="0"/>
              <a:t>Primary Sources: Apostolic Fathers</a:t>
            </a:r>
          </a:p>
        </p:txBody>
      </p:sp>
      <p:sp>
        <p:nvSpPr>
          <p:cNvPr id="3" name="Content Placeholder 2">
            <a:extLst>
              <a:ext uri="{FF2B5EF4-FFF2-40B4-BE49-F238E27FC236}">
                <a16:creationId xmlns:a16="http://schemas.microsoft.com/office/drawing/2014/main" id="{924ADADB-6FB9-A545-BBA9-4392D90F142D}"/>
              </a:ext>
            </a:extLst>
          </p:cNvPr>
          <p:cNvSpPr>
            <a:spLocks noGrp="1"/>
          </p:cNvSpPr>
          <p:nvPr>
            <p:ph idx="1"/>
          </p:nvPr>
        </p:nvSpPr>
        <p:spPr/>
        <p:txBody>
          <a:bodyPr/>
          <a:lstStyle/>
          <a:p>
            <a:pPr marL="494100" indent="-457200">
              <a:buFont typeface="+mj-lt"/>
              <a:buAutoNum type="arabicPeriod"/>
            </a:pPr>
            <a:r>
              <a:rPr lang="en-US" dirty="0"/>
              <a:t>Holmes, Michael W. </a:t>
            </a:r>
            <a:r>
              <a:rPr lang="en-US" i="1" dirty="0"/>
              <a:t>The Apostolic Fathers: Greek Texts and English Translations</a:t>
            </a:r>
            <a:r>
              <a:rPr lang="en-US" dirty="0"/>
              <a:t>. 3rd edition. Grand Rapids: Baker, 2007.</a:t>
            </a:r>
          </a:p>
          <a:p>
            <a:pPr marL="494100" indent="-457200">
              <a:buFont typeface="+mj-lt"/>
              <a:buAutoNum type="arabicPeriod"/>
            </a:pPr>
            <a:r>
              <a:rPr lang="en-US" dirty="0"/>
              <a:t>Roberts, Alexander, and James Donaldson, eds. </a:t>
            </a:r>
            <a:r>
              <a:rPr lang="en-US" i="1" dirty="0"/>
              <a:t>The Ante-Nicene Fathers. </a:t>
            </a:r>
            <a:r>
              <a:rPr lang="en-US" dirty="0"/>
              <a:t>1885-1887. 10 vols. Reprint. Peabody, Mass.: Hendrickson, 1994.</a:t>
            </a:r>
          </a:p>
          <a:p>
            <a:pPr marL="494100" indent="-457200">
              <a:buFont typeface="+mj-lt"/>
              <a:buAutoNum type="arabicPeriod"/>
            </a:pPr>
            <a:r>
              <a:rPr lang="en-US" dirty="0"/>
              <a:t>Schaff, Philip, ed. </a:t>
            </a:r>
            <a:r>
              <a:rPr lang="en-US" i="1" dirty="0"/>
              <a:t>The Nicene and Post-Nicene Fathers. </a:t>
            </a:r>
            <a:r>
              <a:rPr lang="en-US" dirty="0"/>
              <a:t>1886-1889. 14 vols. Reprint. Peabody, Mass.: Hendrickson, 1995.</a:t>
            </a:r>
          </a:p>
          <a:p>
            <a:pPr marL="494100" indent="-457200">
              <a:buFont typeface="+mj-lt"/>
              <a:buAutoNum type="arabicPeriod"/>
            </a:pPr>
            <a:r>
              <a:rPr lang="en-US" dirty="0">
                <a:hlinkClick r:id="rId2"/>
              </a:rPr>
              <a:t>www.ccel.org</a:t>
            </a:r>
            <a:r>
              <a:rPr lang="en-US" dirty="0"/>
              <a:t> “Christian Classica Ethereal Library” This is library of full-text resources, from the time of the apostles onwards.</a:t>
            </a:r>
          </a:p>
          <a:p>
            <a:pPr marL="494100" indent="-457200">
              <a:buFont typeface="+mj-lt"/>
              <a:buAutoNum type="arabicPeriod"/>
            </a:pPr>
            <a:r>
              <a:rPr lang="en-US" dirty="0">
                <a:hlinkClick r:id="rId3"/>
              </a:rPr>
              <a:t>www.earlychristianwritings.com</a:t>
            </a:r>
            <a:r>
              <a:rPr lang="en-US" dirty="0"/>
              <a:t>, by Peter Kirby, includes access to free, online versions of the NT Apocrypha, Gnostic Literature, and Early Church Fathers</a:t>
            </a:r>
          </a:p>
          <a:p>
            <a:endParaRPr lang="en-US" dirty="0"/>
          </a:p>
        </p:txBody>
      </p:sp>
    </p:spTree>
    <p:extLst>
      <p:ext uri="{BB962C8B-B14F-4D97-AF65-F5344CB8AC3E}">
        <p14:creationId xmlns:p14="http://schemas.microsoft.com/office/powerpoint/2010/main" val="2912932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560F6-3FED-7AD6-F707-6EEA72DB83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2BA31E-7480-40C6-1922-9522168F859B}"/>
              </a:ext>
            </a:extLst>
          </p:cNvPr>
          <p:cNvSpPr>
            <a:spLocks noGrp="1"/>
          </p:cNvSpPr>
          <p:nvPr>
            <p:ph type="title"/>
          </p:nvPr>
        </p:nvSpPr>
        <p:spPr/>
        <p:txBody>
          <a:bodyPr/>
          <a:lstStyle/>
          <a:p>
            <a:r>
              <a:rPr lang="en-US" dirty="0"/>
              <a:t>Conversations, part 1</a:t>
            </a:r>
          </a:p>
        </p:txBody>
      </p:sp>
      <p:sp>
        <p:nvSpPr>
          <p:cNvPr id="3" name="Text Placeholder 2">
            <a:extLst>
              <a:ext uri="{FF2B5EF4-FFF2-40B4-BE49-F238E27FC236}">
                <a16:creationId xmlns:a16="http://schemas.microsoft.com/office/drawing/2014/main" id="{3135F1A2-2824-88D0-44C8-90AB091F2CD1}"/>
              </a:ext>
            </a:extLst>
          </p:cNvPr>
          <p:cNvSpPr>
            <a:spLocks noGrp="1"/>
          </p:cNvSpPr>
          <p:nvPr>
            <p:ph type="body" idx="1"/>
          </p:nvPr>
        </p:nvSpPr>
        <p:spPr/>
        <p:txBody>
          <a:bodyPr/>
          <a:lstStyle/>
          <a:p>
            <a:r>
              <a:rPr lang="en-US" dirty="0"/>
              <a:t>Review and Q&amp;A</a:t>
            </a:r>
          </a:p>
        </p:txBody>
      </p:sp>
    </p:spTree>
    <p:extLst>
      <p:ext uri="{BB962C8B-B14F-4D97-AF65-F5344CB8AC3E}">
        <p14:creationId xmlns:p14="http://schemas.microsoft.com/office/powerpoint/2010/main" val="2173626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C8CDE-4C74-CB72-D623-55C5E24C532D}"/>
              </a:ext>
            </a:extLst>
          </p:cNvPr>
          <p:cNvSpPr>
            <a:spLocks noGrp="1"/>
          </p:cNvSpPr>
          <p:nvPr>
            <p:ph type="title"/>
          </p:nvPr>
        </p:nvSpPr>
        <p:spPr/>
        <p:txBody>
          <a:bodyPr/>
          <a:lstStyle/>
          <a:p>
            <a:r>
              <a:rPr lang="en-US" dirty="0"/>
              <a:t>Review and Q&amp;A</a:t>
            </a:r>
          </a:p>
        </p:txBody>
      </p:sp>
      <p:sp>
        <p:nvSpPr>
          <p:cNvPr id="3" name="Content Placeholder 2">
            <a:extLst>
              <a:ext uri="{FF2B5EF4-FFF2-40B4-BE49-F238E27FC236}">
                <a16:creationId xmlns:a16="http://schemas.microsoft.com/office/drawing/2014/main" id="{E20312DA-FF51-D1CF-9574-5F6BE2ECDB04}"/>
              </a:ext>
            </a:extLst>
          </p:cNvPr>
          <p:cNvSpPr>
            <a:spLocks noGrp="1"/>
          </p:cNvSpPr>
          <p:nvPr>
            <p:ph idx="1"/>
          </p:nvPr>
        </p:nvSpPr>
        <p:spPr/>
        <p:txBody>
          <a:bodyPr/>
          <a:lstStyle/>
          <a:p>
            <a:r>
              <a:rPr lang="en-US" dirty="0"/>
              <a:t>Review what this class is about</a:t>
            </a:r>
          </a:p>
          <a:p>
            <a:r>
              <a:rPr lang="en-US" dirty="0"/>
              <a:t>Review what we have covered so far since Day 1</a:t>
            </a:r>
          </a:p>
          <a:p>
            <a:r>
              <a:rPr lang="en-US" dirty="0"/>
              <a:t>Open Discussion: Q&amp;A</a:t>
            </a:r>
          </a:p>
        </p:txBody>
      </p:sp>
    </p:spTree>
    <p:extLst>
      <p:ext uri="{BB962C8B-B14F-4D97-AF65-F5344CB8AC3E}">
        <p14:creationId xmlns:p14="http://schemas.microsoft.com/office/powerpoint/2010/main" val="3311275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EBB5B-664B-02F8-C51C-7FA5EBFC97E5}"/>
              </a:ext>
            </a:extLst>
          </p:cNvPr>
          <p:cNvSpPr>
            <a:spLocks noGrp="1"/>
          </p:cNvSpPr>
          <p:nvPr>
            <p:ph type="title"/>
          </p:nvPr>
        </p:nvSpPr>
        <p:spPr/>
        <p:txBody>
          <a:bodyPr/>
          <a:lstStyle/>
          <a:p>
            <a:r>
              <a:rPr lang="en-US" dirty="0"/>
              <a:t>Working Bibliography</a:t>
            </a:r>
          </a:p>
        </p:txBody>
      </p:sp>
      <p:sp>
        <p:nvSpPr>
          <p:cNvPr id="3" name="Text Placeholder 2">
            <a:extLst>
              <a:ext uri="{FF2B5EF4-FFF2-40B4-BE49-F238E27FC236}">
                <a16:creationId xmlns:a16="http://schemas.microsoft.com/office/drawing/2014/main" id="{D73584FE-5279-7DB5-E3C9-BE0326B3CCD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34414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A449-05F7-23CF-4B10-94EA595E38C7}"/>
              </a:ext>
            </a:extLst>
          </p:cNvPr>
          <p:cNvSpPr>
            <a:spLocks noGrp="1"/>
          </p:cNvSpPr>
          <p:nvPr>
            <p:ph type="title"/>
          </p:nvPr>
        </p:nvSpPr>
        <p:spPr/>
        <p:txBody>
          <a:bodyPr/>
          <a:lstStyle/>
          <a:p>
            <a:r>
              <a:rPr lang="en-US" dirty="0"/>
              <a:t>Working Bibliography</a:t>
            </a:r>
          </a:p>
        </p:txBody>
      </p:sp>
      <p:sp>
        <p:nvSpPr>
          <p:cNvPr id="3" name="Content Placeholder 2">
            <a:extLst>
              <a:ext uri="{FF2B5EF4-FFF2-40B4-BE49-F238E27FC236}">
                <a16:creationId xmlns:a16="http://schemas.microsoft.com/office/drawing/2014/main" id="{3F844C46-3549-8615-983F-53DC123D3C95}"/>
              </a:ext>
            </a:extLst>
          </p:cNvPr>
          <p:cNvSpPr>
            <a:spLocks noGrp="1"/>
          </p:cNvSpPr>
          <p:nvPr>
            <p:ph idx="1"/>
          </p:nvPr>
        </p:nvSpPr>
        <p:spPr/>
        <p:txBody>
          <a:bodyPr/>
          <a:lstStyle/>
          <a:p>
            <a:r>
              <a:rPr lang="en-US" dirty="0"/>
              <a:t>In light of everything we have covered and worked on so far, take time to add to your working </a:t>
            </a:r>
            <a:r>
              <a:rPr lang="en-US" dirty="0" err="1"/>
              <a:t>bibliograhy</a:t>
            </a:r>
            <a:endParaRPr lang="en-US" dirty="0"/>
          </a:p>
        </p:txBody>
      </p:sp>
    </p:spTree>
    <p:extLst>
      <p:ext uri="{BB962C8B-B14F-4D97-AF65-F5344CB8AC3E}">
        <p14:creationId xmlns:p14="http://schemas.microsoft.com/office/powerpoint/2010/main" val="649509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A1E02-EF1B-4E37-B9C0-C708E0C056B4}"/>
              </a:ext>
            </a:extLst>
          </p:cNvPr>
          <p:cNvSpPr>
            <a:spLocks noGrp="1"/>
          </p:cNvSpPr>
          <p:nvPr>
            <p:ph type="title"/>
          </p:nvPr>
        </p:nvSpPr>
        <p:spPr/>
        <p:txBody>
          <a:bodyPr/>
          <a:lstStyle/>
          <a:p>
            <a:r>
              <a:rPr lang="en-US" dirty="0"/>
              <a:t>Conversations, part 2</a:t>
            </a:r>
          </a:p>
        </p:txBody>
      </p:sp>
      <p:sp>
        <p:nvSpPr>
          <p:cNvPr id="3" name="Text Placeholder 2">
            <a:extLst>
              <a:ext uri="{FF2B5EF4-FFF2-40B4-BE49-F238E27FC236}">
                <a16:creationId xmlns:a16="http://schemas.microsoft.com/office/drawing/2014/main" id="{F8CA461E-4D35-410C-A8F8-3A78F32CDE63}"/>
              </a:ext>
            </a:extLst>
          </p:cNvPr>
          <p:cNvSpPr>
            <a:spLocks noGrp="1"/>
          </p:cNvSpPr>
          <p:nvPr>
            <p:ph type="body" idx="1"/>
          </p:nvPr>
        </p:nvSpPr>
        <p:spPr/>
        <p:txBody>
          <a:bodyPr/>
          <a:lstStyle/>
          <a:p>
            <a:r>
              <a:rPr lang="en-US" dirty="0"/>
              <a:t>Discuss working bibliography</a:t>
            </a:r>
          </a:p>
          <a:p>
            <a:r>
              <a:rPr lang="en-US" dirty="0"/>
              <a:t>Further Q&amp;A</a:t>
            </a:r>
          </a:p>
        </p:txBody>
      </p:sp>
    </p:spTree>
    <p:extLst>
      <p:ext uri="{BB962C8B-B14F-4D97-AF65-F5344CB8AC3E}">
        <p14:creationId xmlns:p14="http://schemas.microsoft.com/office/powerpoint/2010/main" val="2286078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C3AB7-9118-C5B2-B389-1CA08928A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3D24F-8B0B-1D49-C514-2C7FA65499D4}"/>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C251968F-B30A-0869-A753-73A7EACD9A49}"/>
              </a:ext>
            </a:extLst>
          </p:cNvPr>
          <p:cNvSpPr>
            <a:spLocks noGrp="1"/>
          </p:cNvSpPr>
          <p:nvPr>
            <p:ph idx="1"/>
          </p:nvPr>
        </p:nvSpPr>
        <p:spPr/>
        <p:txBody>
          <a:bodyPr/>
          <a:lstStyle/>
          <a:p>
            <a:r>
              <a:rPr lang="en-US" dirty="0"/>
              <a:t>Roberts, “Mastering the Academic Style”</a:t>
            </a:r>
          </a:p>
          <a:p>
            <a:r>
              <a:rPr lang="en-US" dirty="0"/>
              <a:t>Evaluating Resources (revisited)</a:t>
            </a:r>
          </a:p>
          <a:p>
            <a:r>
              <a:rPr lang="en-US" dirty="0"/>
              <a:t>Primary Sources for Biblical Studies</a:t>
            </a:r>
          </a:p>
          <a:p>
            <a:r>
              <a:rPr lang="en-US" dirty="0"/>
              <a:t>Conversations, part 1</a:t>
            </a:r>
          </a:p>
          <a:p>
            <a:r>
              <a:rPr lang="en-US" dirty="0"/>
              <a:t>Working Bibliography </a:t>
            </a:r>
          </a:p>
          <a:p>
            <a:r>
              <a:rPr lang="en-US" dirty="0"/>
              <a:t>Conversations, part 2</a:t>
            </a:r>
          </a:p>
          <a:p>
            <a:pPr marL="36900" indent="0">
              <a:buNone/>
            </a:pPr>
            <a:endParaRPr lang="en-US" dirty="0"/>
          </a:p>
        </p:txBody>
      </p:sp>
    </p:spTree>
    <p:extLst>
      <p:ext uri="{BB962C8B-B14F-4D97-AF65-F5344CB8AC3E}">
        <p14:creationId xmlns:p14="http://schemas.microsoft.com/office/powerpoint/2010/main" val="2296804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826F61"/>
      </a:accent1>
      <a:accent2>
        <a:srgbClr val="A19C7F"/>
      </a:accent2>
      <a:accent3>
        <a:srgbClr val="9AA489"/>
      </a:accent3>
      <a:accent4>
        <a:srgbClr val="7C938B"/>
      </a:accent4>
      <a:accent5>
        <a:srgbClr val="7C7D92"/>
      </a:accent5>
      <a:accent6>
        <a:srgbClr val="897376"/>
      </a:accent6>
      <a:hlink>
        <a:srgbClr val="D29B73"/>
      </a:hlink>
      <a:folHlink>
        <a:srgbClr val="F4C5A4"/>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docProps/app.xml><?xml version="1.0" encoding="utf-8"?>
<Properties xmlns="http://schemas.openxmlformats.org/officeDocument/2006/extended-properties" xmlns:vt="http://schemas.openxmlformats.org/officeDocument/2006/docPropsVTypes">
  <Template>Slate</Template>
  <TotalTime>500</TotalTime>
  <Words>3160</Words>
  <Application>Microsoft Office PowerPoint</Application>
  <PresentationFormat>Widescreen</PresentationFormat>
  <Paragraphs>215</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Calisto MT</vt:lpstr>
      <vt:lpstr>Times New Roman</vt:lpstr>
      <vt:lpstr>Wingdings 2</vt:lpstr>
      <vt:lpstr>Slate</vt:lpstr>
      <vt:lpstr>Academic Research</vt:lpstr>
      <vt:lpstr>Contents</vt:lpstr>
      <vt:lpstr>Roberts, “Mastering the Academic Style”</vt:lpstr>
      <vt:lpstr>Common Writing Problems (p. 113)</vt:lpstr>
      <vt:lpstr>Writing Tips (p. 114-121)</vt:lpstr>
      <vt:lpstr>Evaluating Sources, revisited</vt:lpstr>
      <vt:lpstr>Evaluating Resources (Northwestern U)</vt:lpstr>
      <vt:lpstr>Evaluating Resources (Northwestern U)</vt:lpstr>
      <vt:lpstr>Primary Sources for Biblical Studies</vt:lpstr>
      <vt:lpstr>Primary Sources</vt:lpstr>
      <vt:lpstr>Textual Basis</vt:lpstr>
      <vt:lpstr>Important Translations</vt:lpstr>
      <vt:lpstr>Peshitta (Aramaic Vulgate)</vt:lpstr>
      <vt:lpstr>Textual Basis</vt:lpstr>
      <vt:lpstr>Primary Sources</vt:lpstr>
      <vt:lpstr>Primary Sources: ANE Literature</vt:lpstr>
      <vt:lpstr>Primary Sources: 2nd Temple Literature</vt:lpstr>
      <vt:lpstr>Primary Sources: OT Apocrypha &amp; Pseudepigrapha</vt:lpstr>
      <vt:lpstr>Primary Sources: Septuagint (LXX)</vt:lpstr>
      <vt:lpstr>Primary Sources: Dead Sea Scrolls (DSS)</vt:lpstr>
      <vt:lpstr>Primary Sources: Josephus, Philo, &amp; NT Apocrypha</vt:lpstr>
      <vt:lpstr>Primary Sources: Greco-Roman Literature</vt:lpstr>
      <vt:lpstr>Primary Sources: Apostolic Fathers</vt:lpstr>
      <vt:lpstr>Conversations, part 1</vt:lpstr>
      <vt:lpstr>Review and Q&amp;A</vt:lpstr>
      <vt:lpstr>Working Bibliography</vt:lpstr>
      <vt:lpstr>Working Bibliography</vt:lpstr>
      <vt:lpstr>Conversations, part 2</vt:lpstr>
      <vt:lpstr>Contents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Terance Espinoza</dc:creator>
  <cp:lastModifiedBy>Terance Espinoza</cp:lastModifiedBy>
  <cp:revision>4</cp:revision>
  <dcterms:created xsi:type="dcterms:W3CDTF">2022-07-19T05:08:05Z</dcterms:created>
  <dcterms:modified xsi:type="dcterms:W3CDTF">2025-07-05T19:50:32Z</dcterms:modified>
</cp:coreProperties>
</file>