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4"/>
  </p:sldMasterIdLst>
  <p:sldIdLst>
    <p:sldId id="256" r:id="rId5"/>
    <p:sldId id="257" r:id="rId6"/>
    <p:sldId id="383" r:id="rId7"/>
    <p:sldId id="258" r:id="rId8"/>
    <p:sldId id="313" r:id="rId9"/>
    <p:sldId id="312" r:id="rId10"/>
    <p:sldId id="259" r:id="rId11"/>
    <p:sldId id="269" r:id="rId12"/>
    <p:sldId id="271" r:id="rId13"/>
    <p:sldId id="272" r:id="rId14"/>
    <p:sldId id="273" r:id="rId15"/>
    <p:sldId id="274" r:id="rId16"/>
    <p:sldId id="275" r:id="rId17"/>
    <p:sldId id="276" r:id="rId18"/>
    <p:sldId id="277" r:id="rId19"/>
    <p:sldId id="278" r:id="rId20"/>
    <p:sldId id="260" r:id="rId21"/>
    <p:sldId id="315" r:id="rId22"/>
    <p:sldId id="314" r:id="rId23"/>
    <p:sldId id="316" r:id="rId24"/>
    <p:sldId id="261" r:id="rId25"/>
    <p:sldId id="331" r:id="rId26"/>
    <p:sldId id="332" r:id="rId27"/>
    <p:sldId id="334" r:id="rId28"/>
    <p:sldId id="262" r:id="rId29"/>
    <p:sldId id="335" r:id="rId30"/>
    <p:sldId id="384" r:id="rId31"/>
    <p:sldId id="378" r:id="rId32"/>
    <p:sldId id="379" r:id="rId33"/>
    <p:sldId id="376" r:id="rId34"/>
    <p:sldId id="296" r:id="rId35"/>
    <p:sldId id="294" r:id="rId36"/>
    <p:sldId id="374" r:id="rId37"/>
    <p:sldId id="380" r:id="rId38"/>
    <p:sldId id="317" r:id="rId39"/>
    <p:sldId id="336" r:id="rId40"/>
    <p:sldId id="337" r:id="rId41"/>
    <p:sldId id="338" r:id="rId42"/>
    <p:sldId id="318" r:id="rId43"/>
    <p:sldId id="339" r:id="rId44"/>
    <p:sldId id="340" r:id="rId45"/>
    <p:sldId id="319" r:id="rId46"/>
    <p:sldId id="341" r:id="rId47"/>
    <p:sldId id="342" r:id="rId48"/>
    <p:sldId id="320" r:id="rId49"/>
    <p:sldId id="400" r:id="rId50"/>
    <p:sldId id="397" r:id="rId51"/>
    <p:sldId id="324" r:id="rId52"/>
    <p:sldId id="393" r:id="rId53"/>
    <p:sldId id="391" r:id="rId54"/>
    <p:sldId id="392" r:id="rId55"/>
    <p:sldId id="394" r:id="rId56"/>
    <p:sldId id="395" r:id="rId57"/>
    <p:sldId id="396" r:id="rId58"/>
    <p:sldId id="399" r:id="rId59"/>
    <p:sldId id="401" r:id="rId60"/>
    <p:sldId id="323" r:id="rId61"/>
    <p:sldId id="402" r:id="rId62"/>
    <p:sldId id="398" r:id="rId63"/>
    <p:sldId id="403" r:id="rId64"/>
    <p:sldId id="390" r:id="rId65"/>
    <p:sldId id="388" r:id="rId66"/>
    <p:sldId id="389" r:id="rId67"/>
    <p:sldId id="321" r:id="rId68"/>
    <p:sldId id="405" r:id="rId69"/>
    <p:sldId id="327" r:id="rId70"/>
    <p:sldId id="328" r:id="rId71"/>
    <p:sldId id="326" r:id="rId72"/>
    <p:sldId id="325" r:id="rId73"/>
    <p:sldId id="404" r:id="rId74"/>
    <p:sldId id="408" r:id="rId75"/>
    <p:sldId id="409" r:id="rId76"/>
    <p:sldId id="410" r:id="rId77"/>
    <p:sldId id="412" r:id="rId78"/>
    <p:sldId id="413" r:id="rId79"/>
    <p:sldId id="411" r:id="rId80"/>
    <p:sldId id="406" r:id="rId81"/>
    <p:sldId id="414" r:id="rId82"/>
    <p:sldId id="415" r:id="rId83"/>
    <p:sldId id="416" r:id="rId84"/>
    <p:sldId id="407" r:id="rId85"/>
    <p:sldId id="345" r:id="rId86"/>
    <p:sldId id="346" r:id="rId87"/>
    <p:sldId id="347" r:id="rId88"/>
    <p:sldId id="329" r:id="rId89"/>
    <p:sldId id="385" r:id="rId90"/>
    <p:sldId id="386" r:id="rId91"/>
    <p:sldId id="387" r:id="rId92"/>
    <p:sldId id="344" r:id="rId93"/>
    <p:sldId id="343" r:id="rId94"/>
    <p:sldId id="330" r:id="rId95"/>
    <p:sldId id="382" r:id="rId9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ADA111-5433-4704-9534-1E1FDEC509A7}" v="571" dt="2025-07-04T22:32:09.8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3" autoAdjust="0"/>
    <p:restoredTop sz="94660"/>
  </p:normalViewPr>
  <p:slideViewPr>
    <p:cSldViewPr snapToGrid="0">
      <p:cViewPr varScale="1">
        <p:scale>
          <a:sx n="63" d="100"/>
          <a:sy n="63" d="100"/>
        </p:scale>
        <p:origin x="72"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microsoft.com/office/2015/10/relationships/revisionInfo" Target="revisionInfo.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theme" Target="theme/theme1.xml"/><Relationship Id="rId10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viewProps" Target="view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rance Espinoza" userId="a53f605c-c6fd-4e9c-a99d-0600c58e64c9" providerId="ADAL" clId="{83ADA111-5433-4704-9534-1E1FDEC509A7}"/>
    <pc:docChg chg="undo custSel addSld delSld modSld sldOrd">
      <pc:chgData name="Terance Espinoza" userId="a53f605c-c6fd-4e9c-a99d-0600c58e64c9" providerId="ADAL" clId="{83ADA111-5433-4704-9534-1E1FDEC509A7}" dt="2025-07-04T22:38:05.762" v="8305" actId="2696"/>
      <pc:docMkLst>
        <pc:docMk/>
      </pc:docMkLst>
      <pc:sldChg chg="modSp mod">
        <pc:chgData name="Terance Espinoza" userId="a53f605c-c6fd-4e9c-a99d-0600c58e64c9" providerId="ADAL" clId="{83ADA111-5433-4704-9534-1E1FDEC509A7}" dt="2025-07-04T17:39:24.930" v="963" actId="113"/>
        <pc:sldMkLst>
          <pc:docMk/>
          <pc:sldMk cId="2038886421" sldId="257"/>
        </pc:sldMkLst>
        <pc:spChg chg="mod">
          <ac:chgData name="Terance Espinoza" userId="a53f605c-c6fd-4e9c-a99d-0600c58e64c9" providerId="ADAL" clId="{83ADA111-5433-4704-9534-1E1FDEC509A7}" dt="2025-07-04T17:39:24.930" v="963" actId="113"/>
          <ac:spMkLst>
            <pc:docMk/>
            <pc:sldMk cId="2038886421" sldId="257"/>
            <ac:spMk id="3" creationId="{3766DE42-3C40-461F-AFBB-3E8B080DCA48}"/>
          </ac:spMkLst>
        </pc:spChg>
      </pc:sldChg>
      <pc:sldChg chg="add">
        <pc:chgData name="Terance Espinoza" userId="a53f605c-c6fd-4e9c-a99d-0600c58e64c9" providerId="ADAL" clId="{83ADA111-5433-4704-9534-1E1FDEC509A7}" dt="2025-07-04T17:41:49.102" v="1030"/>
        <pc:sldMkLst>
          <pc:docMk/>
          <pc:sldMk cId="2853138679" sldId="294"/>
        </pc:sldMkLst>
      </pc:sldChg>
      <pc:sldChg chg="add">
        <pc:chgData name="Terance Espinoza" userId="a53f605c-c6fd-4e9c-a99d-0600c58e64c9" providerId="ADAL" clId="{83ADA111-5433-4704-9534-1E1FDEC509A7}" dt="2025-07-04T17:41:49.102" v="1030"/>
        <pc:sldMkLst>
          <pc:docMk/>
          <pc:sldMk cId="1884498867" sldId="296"/>
        </pc:sldMkLst>
      </pc:sldChg>
      <pc:sldChg chg="modSp mod">
        <pc:chgData name="Terance Espinoza" userId="a53f605c-c6fd-4e9c-a99d-0600c58e64c9" providerId="ADAL" clId="{83ADA111-5433-4704-9534-1E1FDEC509A7}" dt="2025-07-04T21:32:18" v="5657" actId="20577"/>
        <pc:sldMkLst>
          <pc:docMk/>
          <pc:sldMk cId="2892384929" sldId="320"/>
        </pc:sldMkLst>
        <pc:spChg chg="mod">
          <ac:chgData name="Terance Espinoza" userId="a53f605c-c6fd-4e9c-a99d-0600c58e64c9" providerId="ADAL" clId="{83ADA111-5433-4704-9534-1E1FDEC509A7}" dt="2025-07-04T21:32:18" v="5657" actId="20577"/>
          <ac:spMkLst>
            <pc:docMk/>
            <pc:sldMk cId="2892384929" sldId="320"/>
            <ac:spMk id="2" creationId="{7723DB9B-0BDA-44AD-9C51-2E4FF2AB460D}"/>
          </ac:spMkLst>
        </pc:spChg>
      </pc:sldChg>
      <pc:sldChg chg="modSp mod">
        <pc:chgData name="Terance Espinoza" userId="a53f605c-c6fd-4e9c-a99d-0600c58e64c9" providerId="ADAL" clId="{83ADA111-5433-4704-9534-1E1FDEC509A7}" dt="2025-07-04T21:35:10.096" v="5755" actId="27636"/>
        <pc:sldMkLst>
          <pc:docMk/>
          <pc:sldMk cId="3505003523" sldId="321"/>
        </pc:sldMkLst>
        <pc:spChg chg="mod">
          <ac:chgData name="Terance Espinoza" userId="a53f605c-c6fd-4e9c-a99d-0600c58e64c9" providerId="ADAL" clId="{83ADA111-5433-4704-9534-1E1FDEC509A7}" dt="2025-07-04T21:35:10.096" v="5755" actId="27636"/>
          <ac:spMkLst>
            <pc:docMk/>
            <pc:sldMk cId="3505003523" sldId="321"/>
            <ac:spMk id="2" creationId="{7723DB9B-0BDA-44AD-9C51-2E4FF2AB460D}"/>
          </ac:spMkLst>
        </pc:spChg>
      </pc:sldChg>
      <pc:sldChg chg="del">
        <pc:chgData name="Terance Espinoza" userId="a53f605c-c6fd-4e9c-a99d-0600c58e64c9" providerId="ADAL" clId="{83ADA111-5433-4704-9534-1E1FDEC509A7}" dt="2025-07-04T22:38:05.762" v="8305" actId="2696"/>
        <pc:sldMkLst>
          <pc:docMk/>
          <pc:sldMk cId="1182900784" sldId="322"/>
        </pc:sldMkLst>
      </pc:sldChg>
      <pc:sldChg chg="modSp mod ord">
        <pc:chgData name="Terance Espinoza" userId="a53f605c-c6fd-4e9c-a99d-0600c58e64c9" providerId="ADAL" clId="{83ADA111-5433-4704-9534-1E1FDEC509A7}" dt="2025-07-04T21:20:08.292" v="5065" actId="113"/>
        <pc:sldMkLst>
          <pc:docMk/>
          <pc:sldMk cId="1076254182" sldId="323"/>
        </pc:sldMkLst>
        <pc:spChg chg="mod">
          <ac:chgData name="Terance Espinoza" userId="a53f605c-c6fd-4e9c-a99d-0600c58e64c9" providerId="ADAL" clId="{83ADA111-5433-4704-9534-1E1FDEC509A7}" dt="2025-07-04T21:16:30.068" v="4741" actId="1076"/>
          <ac:spMkLst>
            <pc:docMk/>
            <pc:sldMk cId="1076254182" sldId="323"/>
            <ac:spMk id="2" creationId="{6C6F69EA-483C-4205-8E8A-96034395BC47}"/>
          </ac:spMkLst>
        </pc:spChg>
        <pc:spChg chg="mod">
          <ac:chgData name="Terance Espinoza" userId="a53f605c-c6fd-4e9c-a99d-0600c58e64c9" providerId="ADAL" clId="{83ADA111-5433-4704-9534-1E1FDEC509A7}" dt="2025-07-04T21:20:08.292" v="5065" actId="113"/>
          <ac:spMkLst>
            <pc:docMk/>
            <pc:sldMk cId="1076254182" sldId="323"/>
            <ac:spMk id="3" creationId="{20120880-0F46-492E-ABA5-EE6A68F68C75}"/>
          </ac:spMkLst>
        </pc:spChg>
      </pc:sldChg>
      <pc:sldChg chg="addSp modSp mod">
        <pc:chgData name="Terance Espinoza" userId="a53f605c-c6fd-4e9c-a99d-0600c58e64c9" providerId="ADAL" clId="{83ADA111-5433-4704-9534-1E1FDEC509A7}" dt="2025-07-04T20:56:05.121" v="3543" actId="20577"/>
        <pc:sldMkLst>
          <pc:docMk/>
          <pc:sldMk cId="2687286641" sldId="324"/>
        </pc:sldMkLst>
        <pc:spChg chg="mod">
          <ac:chgData name="Terance Espinoza" userId="a53f605c-c6fd-4e9c-a99d-0600c58e64c9" providerId="ADAL" clId="{83ADA111-5433-4704-9534-1E1FDEC509A7}" dt="2025-07-04T20:39:37.591" v="3160" actId="20577"/>
          <ac:spMkLst>
            <pc:docMk/>
            <pc:sldMk cId="2687286641" sldId="324"/>
            <ac:spMk id="2" creationId="{5C31D146-2EF7-46D4-887E-D3D81BB91265}"/>
          </ac:spMkLst>
        </pc:spChg>
        <pc:spChg chg="mod">
          <ac:chgData name="Terance Espinoza" userId="a53f605c-c6fd-4e9c-a99d-0600c58e64c9" providerId="ADAL" clId="{83ADA111-5433-4704-9534-1E1FDEC509A7}" dt="2025-07-04T20:56:05.121" v="3543" actId="20577"/>
          <ac:spMkLst>
            <pc:docMk/>
            <pc:sldMk cId="2687286641" sldId="324"/>
            <ac:spMk id="3" creationId="{13CDDA3A-9E95-4BA2-99F8-3482E79AFB9E}"/>
          </ac:spMkLst>
        </pc:spChg>
        <pc:spChg chg="add">
          <ac:chgData name="Terance Espinoza" userId="a53f605c-c6fd-4e9c-a99d-0600c58e64c9" providerId="ADAL" clId="{83ADA111-5433-4704-9534-1E1FDEC509A7}" dt="2025-07-04T20:54:10.591" v="3523"/>
          <ac:spMkLst>
            <pc:docMk/>
            <pc:sldMk cId="2687286641" sldId="324"/>
            <ac:spMk id="4" creationId="{A474BD4C-FCA1-9D8B-C06C-A998DD73CF42}"/>
          </ac:spMkLst>
        </pc:spChg>
        <pc:spChg chg="add">
          <ac:chgData name="Terance Espinoza" userId="a53f605c-c6fd-4e9c-a99d-0600c58e64c9" providerId="ADAL" clId="{83ADA111-5433-4704-9534-1E1FDEC509A7}" dt="2025-07-04T20:54:13.836" v="3524"/>
          <ac:spMkLst>
            <pc:docMk/>
            <pc:sldMk cId="2687286641" sldId="324"/>
            <ac:spMk id="5" creationId="{9C16D707-5925-3A18-D5F7-FD00812BAC64}"/>
          </ac:spMkLst>
        </pc:spChg>
        <pc:spChg chg="add">
          <ac:chgData name="Terance Espinoza" userId="a53f605c-c6fd-4e9c-a99d-0600c58e64c9" providerId="ADAL" clId="{83ADA111-5433-4704-9534-1E1FDEC509A7}" dt="2025-07-04T20:54:50.412" v="3527"/>
          <ac:spMkLst>
            <pc:docMk/>
            <pc:sldMk cId="2687286641" sldId="324"/>
            <ac:spMk id="6" creationId="{B7A0D855-7F10-3002-5EE8-9629F04AE00C}"/>
          </ac:spMkLst>
        </pc:spChg>
        <pc:spChg chg="add">
          <ac:chgData name="Terance Espinoza" userId="a53f605c-c6fd-4e9c-a99d-0600c58e64c9" providerId="ADAL" clId="{83ADA111-5433-4704-9534-1E1FDEC509A7}" dt="2025-07-04T20:54:56.633" v="3529"/>
          <ac:spMkLst>
            <pc:docMk/>
            <pc:sldMk cId="2687286641" sldId="324"/>
            <ac:spMk id="7" creationId="{C222EC8A-6DE1-2FA4-94DC-17217D0F0223}"/>
          </ac:spMkLst>
        </pc:spChg>
        <pc:spChg chg="add">
          <ac:chgData name="Terance Espinoza" userId="a53f605c-c6fd-4e9c-a99d-0600c58e64c9" providerId="ADAL" clId="{83ADA111-5433-4704-9534-1E1FDEC509A7}" dt="2025-07-04T20:54:58.758" v="3530"/>
          <ac:spMkLst>
            <pc:docMk/>
            <pc:sldMk cId="2687286641" sldId="324"/>
            <ac:spMk id="8" creationId="{5C4F3E10-E32E-A0DD-DB93-C827EE74D3E5}"/>
          </ac:spMkLst>
        </pc:spChg>
      </pc:sldChg>
      <pc:sldChg chg="modSp mod ord">
        <pc:chgData name="Terance Espinoza" userId="a53f605c-c6fd-4e9c-a99d-0600c58e64c9" providerId="ADAL" clId="{83ADA111-5433-4704-9534-1E1FDEC509A7}" dt="2025-07-04T17:59:01.313" v="1987" actId="20577"/>
        <pc:sldMkLst>
          <pc:docMk/>
          <pc:sldMk cId="1263098324" sldId="329"/>
        </pc:sldMkLst>
        <pc:spChg chg="mod">
          <ac:chgData name="Terance Espinoza" userId="a53f605c-c6fd-4e9c-a99d-0600c58e64c9" providerId="ADAL" clId="{83ADA111-5433-4704-9534-1E1FDEC509A7}" dt="2025-07-04T17:59:01.313" v="1987" actId="20577"/>
          <ac:spMkLst>
            <pc:docMk/>
            <pc:sldMk cId="1263098324" sldId="329"/>
            <ac:spMk id="2" creationId="{D9C9F04A-E6AC-44ED-87CA-BFDF7C3443B2}"/>
          </ac:spMkLst>
        </pc:spChg>
      </pc:sldChg>
      <pc:sldChg chg="modSp mod">
        <pc:chgData name="Terance Espinoza" userId="a53f605c-c6fd-4e9c-a99d-0600c58e64c9" providerId="ADAL" clId="{83ADA111-5433-4704-9534-1E1FDEC509A7}" dt="2025-07-04T17:36:57.695" v="779" actId="313"/>
        <pc:sldMkLst>
          <pc:docMk/>
          <pc:sldMk cId="3993811127" sldId="331"/>
        </pc:sldMkLst>
        <pc:spChg chg="mod">
          <ac:chgData name="Terance Espinoza" userId="a53f605c-c6fd-4e9c-a99d-0600c58e64c9" providerId="ADAL" clId="{83ADA111-5433-4704-9534-1E1FDEC509A7}" dt="2025-07-04T17:36:57.695" v="779" actId="313"/>
          <ac:spMkLst>
            <pc:docMk/>
            <pc:sldMk cId="3993811127" sldId="331"/>
            <ac:spMk id="3" creationId="{C5D548EC-B581-4595-ACA2-96EE9270717E}"/>
          </ac:spMkLst>
        </pc:spChg>
      </pc:sldChg>
      <pc:sldChg chg="del">
        <pc:chgData name="Terance Espinoza" userId="a53f605c-c6fd-4e9c-a99d-0600c58e64c9" providerId="ADAL" clId="{83ADA111-5433-4704-9534-1E1FDEC509A7}" dt="2025-07-04T17:37:14.232" v="780" actId="47"/>
        <pc:sldMkLst>
          <pc:docMk/>
          <pc:sldMk cId="3613767090" sldId="333"/>
        </pc:sldMkLst>
      </pc:sldChg>
      <pc:sldChg chg="modSp mod">
        <pc:chgData name="Terance Espinoza" userId="a53f605c-c6fd-4e9c-a99d-0600c58e64c9" providerId="ADAL" clId="{83ADA111-5433-4704-9534-1E1FDEC509A7}" dt="2025-07-04T17:50:16.299" v="1491" actId="20577"/>
        <pc:sldMkLst>
          <pc:docMk/>
          <pc:sldMk cId="4170052485" sldId="338"/>
        </pc:sldMkLst>
        <pc:spChg chg="mod">
          <ac:chgData name="Terance Espinoza" userId="a53f605c-c6fd-4e9c-a99d-0600c58e64c9" providerId="ADAL" clId="{83ADA111-5433-4704-9534-1E1FDEC509A7}" dt="2025-07-04T17:50:16.299" v="1491" actId="20577"/>
          <ac:spMkLst>
            <pc:docMk/>
            <pc:sldMk cId="4170052485" sldId="338"/>
            <ac:spMk id="3" creationId="{686749D1-658C-4AB8-AB4C-122A63A49EDD}"/>
          </ac:spMkLst>
        </pc:spChg>
      </pc:sldChg>
      <pc:sldChg chg="addSp delSp modSp add mod">
        <pc:chgData name="Terance Espinoza" userId="a53f605c-c6fd-4e9c-a99d-0600c58e64c9" providerId="ADAL" clId="{83ADA111-5433-4704-9534-1E1FDEC509A7}" dt="2025-07-04T18:04:41.208" v="2522" actId="20577"/>
        <pc:sldMkLst>
          <pc:docMk/>
          <pc:sldMk cId="4228845379" sldId="343"/>
        </pc:sldMkLst>
        <pc:spChg chg="del">
          <ac:chgData name="Terance Espinoza" userId="a53f605c-c6fd-4e9c-a99d-0600c58e64c9" providerId="ADAL" clId="{83ADA111-5433-4704-9534-1E1FDEC509A7}" dt="2025-07-04T18:00:36.746" v="1997" actId="478"/>
          <ac:spMkLst>
            <pc:docMk/>
            <pc:sldMk cId="4228845379" sldId="343"/>
            <ac:spMk id="2" creationId="{894DA062-1477-4179-818C-00B4D26BBF1E}"/>
          </ac:spMkLst>
        </pc:spChg>
        <pc:spChg chg="add mod">
          <ac:chgData name="Terance Espinoza" userId="a53f605c-c6fd-4e9c-a99d-0600c58e64c9" providerId="ADAL" clId="{83ADA111-5433-4704-9534-1E1FDEC509A7}" dt="2025-07-04T18:04:41.208" v="2522" actId="20577"/>
          <ac:spMkLst>
            <pc:docMk/>
            <pc:sldMk cId="4228845379" sldId="343"/>
            <ac:spMk id="5" creationId="{EA695F2C-D59A-FBC6-FB81-8CF873D60DD3}"/>
          </ac:spMkLst>
        </pc:spChg>
        <pc:picChg chg="add mod">
          <ac:chgData name="Terance Espinoza" userId="a53f605c-c6fd-4e9c-a99d-0600c58e64c9" providerId="ADAL" clId="{83ADA111-5433-4704-9534-1E1FDEC509A7}" dt="2025-07-04T18:03:22.928" v="2306" actId="1076"/>
          <ac:picMkLst>
            <pc:docMk/>
            <pc:sldMk cId="4228845379" sldId="343"/>
            <ac:picMk id="3" creationId="{F5EAC526-3A3F-A457-2070-594862949D46}"/>
          </ac:picMkLst>
        </pc:picChg>
        <pc:picChg chg="mod modCrop">
          <ac:chgData name="Terance Espinoza" userId="a53f605c-c6fd-4e9c-a99d-0600c58e64c9" providerId="ADAL" clId="{83ADA111-5433-4704-9534-1E1FDEC509A7}" dt="2025-07-04T18:03:24.670" v="2307" actId="1076"/>
          <ac:picMkLst>
            <pc:docMk/>
            <pc:sldMk cId="4228845379" sldId="343"/>
            <ac:picMk id="4" creationId="{420AEB34-746A-416D-9E18-F28642B762B9}"/>
          </ac:picMkLst>
        </pc:picChg>
      </pc:sldChg>
      <pc:sldChg chg="modSp add mod">
        <pc:chgData name="Terance Espinoza" userId="a53f605c-c6fd-4e9c-a99d-0600c58e64c9" providerId="ADAL" clId="{83ADA111-5433-4704-9534-1E1FDEC509A7}" dt="2025-07-04T18:02:47.694" v="2302" actId="20577"/>
        <pc:sldMkLst>
          <pc:docMk/>
          <pc:sldMk cId="2641659938" sldId="344"/>
        </pc:sldMkLst>
        <pc:spChg chg="mod">
          <ac:chgData name="Terance Espinoza" userId="a53f605c-c6fd-4e9c-a99d-0600c58e64c9" providerId="ADAL" clId="{83ADA111-5433-4704-9534-1E1FDEC509A7}" dt="2025-07-04T18:02:47.694" v="2302" actId="20577"/>
          <ac:spMkLst>
            <pc:docMk/>
            <pc:sldMk cId="2641659938" sldId="344"/>
            <ac:spMk id="2" creationId="{D9EE347D-F88D-4290-B348-25B9EAC41DBA}"/>
          </ac:spMkLst>
        </pc:spChg>
        <pc:picChg chg="mod">
          <ac:chgData name="Terance Espinoza" userId="a53f605c-c6fd-4e9c-a99d-0600c58e64c9" providerId="ADAL" clId="{83ADA111-5433-4704-9534-1E1FDEC509A7}" dt="2025-07-04T18:02:14.177" v="2132" actId="1076"/>
          <ac:picMkLst>
            <pc:docMk/>
            <pc:sldMk cId="2641659938" sldId="344"/>
            <ac:picMk id="4" creationId="{3F94FE90-EE73-4903-BC3F-2F2DAABD53A8}"/>
          </ac:picMkLst>
        </pc:picChg>
      </pc:sldChg>
      <pc:sldChg chg="modSp add mod modAnim">
        <pc:chgData name="Terance Espinoza" userId="a53f605c-c6fd-4e9c-a99d-0600c58e64c9" providerId="ADAL" clId="{83ADA111-5433-4704-9534-1E1FDEC509A7}" dt="2025-07-04T17:56:57.845" v="1967" actId="20577"/>
        <pc:sldMkLst>
          <pc:docMk/>
          <pc:sldMk cId="3552365588" sldId="345"/>
        </pc:sldMkLst>
        <pc:spChg chg="mod">
          <ac:chgData name="Terance Espinoza" userId="a53f605c-c6fd-4e9c-a99d-0600c58e64c9" providerId="ADAL" clId="{83ADA111-5433-4704-9534-1E1FDEC509A7}" dt="2025-07-04T17:56:57.845" v="1967" actId="20577"/>
          <ac:spMkLst>
            <pc:docMk/>
            <pc:sldMk cId="3552365588" sldId="345"/>
            <ac:spMk id="3" creationId="{2E7CEBBE-12EE-4C4E-9A3D-249B29B6B28B}"/>
          </ac:spMkLst>
        </pc:spChg>
      </pc:sldChg>
      <pc:sldChg chg="modSp add mod">
        <pc:chgData name="Terance Espinoza" userId="a53f605c-c6fd-4e9c-a99d-0600c58e64c9" providerId="ADAL" clId="{83ADA111-5433-4704-9534-1E1FDEC509A7}" dt="2025-07-04T17:58:20.284" v="1972" actId="14100"/>
        <pc:sldMkLst>
          <pc:docMk/>
          <pc:sldMk cId="1189165845" sldId="346"/>
        </pc:sldMkLst>
        <pc:spChg chg="mod">
          <ac:chgData name="Terance Espinoza" userId="a53f605c-c6fd-4e9c-a99d-0600c58e64c9" providerId="ADAL" clId="{83ADA111-5433-4704-9534-1E1FDEC509A7}" dt="2025-07-04T17:58:20.284" v="1972" actId="14100"/>
          <ac:spMkLst>
            <pc:docMk/>
            <pc:sldMk cId="1189165845" sldId="346"/>
            <ac:spMk id="4" creationId="{F813254A-F978-4DCB-9D99-758262A9FE37}"/>
          </ac:spMkLst>
        </pc:spChg>
      </pc:sldChg>
      <pc:sldChg chg="modSp add mod ord">
        <pc:chgData name="Terance Espinoza" userId="a53f605c-c6fd-4e9c-a99d-0600c58e64c9" providerId="ADAL" clId="{83ADA111-5433-4704-9534-1E1FDEC509A7}" dt="2025-07-04T17:58:12.892" v="1971" actId="14100"/>
        <pc:sldMkLst>
          <pc:docMk/>
          <pc:sldMk cId="375577172" sldId="347"/>
        </pc:sldMkLst>
        <pc:spChg chg="mod">
          <ac:chgData name="Terance Espinoza" userId="a53f605c-c6fd-4e9c-a99d-0600c58e64c9" providerId="ADAL" clId="{83ADA111-5433-4704-9534-1E1FDEC509A7}" dt="2025-07-04T17:58:12.892" v="1971" actId="14100"/>
          <ac:spMkLst>
            <pc:docMk/>
            <pc:sldMk cId="375577172" sldId="347"/>
            <ac:spMk id="4" creationId="{F813254A-F978-4DCB-9D99-758262A9FE37}"/>
          </ac:spMkLst>
        </pc:spChg>
      </pc:sldChg>
      <pc:sldChg chg="add">
        <pc:chgData name="Terance Espinoza" userId="a53f605c-c6fd-4e9c-a99d-0600c58e64c9" providerId="ADAL" clId="{83ADA111-5433-4704-9534-1E1FDEC509A7}" dt="2025-07-04T17:41:49.102" v="1030"/>
        <pc:sldMkLst>
          <pc:docMk/>
          <pc:sldMk cId="2257212371" sldId="374"/>
        </pc:sldMkLst>
      </pc:sldChg>
      <pc:sldChg chg="add">
        <pc:chgData name="Terance Espinoza" userId="a53f605c-c6fd-4e9c-a99d-0600c58e64c9" providerId="ADAL" clId="{83ADA111-5433-4704-9534-1E1FDEC509A7}" dt="2025-07-04T17:41:49.102" v="1030"/>
        <pc:sldMkLst>
          <pc:docMk/>
          <pc:sldMk cId="2654943748" sldId="376"/>
        </pc:sldMkLst>
      </pc:sldChg>
      <pc:sldChg chg="add">
        <pc:chgData name="Terance Espinoza" userId="a53f605c-c6fd-4e9c-a99d-0600c58e64c9" providerId="ADAL" clId="{83ADA111-5433-4704-9534-1E1FDEC509A7}" dt="2025-07-04T17:41:49.102" v="1030"/>
        <pc:sldMkLst>
          <pc:docMk/>
          <pc:sldMk cId="4157402729" sldId="378"/>
        </pc:sldMkLst>
      </pc:sldChg>
      <pc:sldChg chg="add">
        <pc:chgData name="Terance Espinoza" userId="a53f605c-c6fd-4e9c-a99d-0600c58e64c9" providerId="ADAL" clId="{83ADA111-5433-4704-9534-1E1FDEC509A7}" dt="2025-07-04T17:41:49.102" v="1030"/>
        <pc:sldMkLst>
          <pc:docMk/>
          <pc:sldMk cId="3302808160" sldId="379"/>
        </pc:sldMkLst>
      </pc:sldChg>
      <pc:sldChg chg="modSp add mod">
        <pc:chgData name="Terance Espinoza" userId="a53f605c-c6fd-4e9c-a99d-0600c58e64c9" providerId="ADAL" clId="{83ADA111-5433-4704-9534-1E1FDEC509A7}" dt="2025-07-04T17:48:54.034" v="1454" actId="27636"/>
        <pc:sldMkLst>
          <pc:docMk/>
          <pc:sldMk cId="3766560101" sldId="380"/>
        </pc:sldMkLst>
        <pc:spChg chg="mod">
          <ac:chgData name="Terance Espinoza" userId="a53f605c-c6fd-4e9c-a99d-0600c58e64c9" providerId="ADAL" clId="{83ADA111-5433-4704-9534-1E1FDEC509A7}" dt="2025-07-04T17:48:54.034" v="1454" actId="27636"/>
          <ac:spMkLst>
            <pc:docMk/>
            <pc:sldMk cId="3766560101" sldId="380"/>
            <ac:spMk id="3" creationId="{3FF6B176-D5A8-4918-ADAB-89A640F6431E}"/>
          </ac:spMkLst>
        </pc:spChg>
      </pc:sldChg>
      <pc:sldChg chg="modSp new mod">
        <pc:chgData name="Terance Espinoza" userId="a53f605c-c6fd-4e9c-a99d-0600c58e64c9" providerId="ADAL" clId="{83ADA111-5433-4704-9534-1E1FDEC509A7}" dt="2025-07-04T17:38:26.732" v="830" actId="20577"/>
        <pc:sldMkLst>
          <pc:docMk/>
          <pc:sldMk cId="1705504563" sldId="383"/>
        </pc:sldMkLst>
        <pc:spChg chg="mod">
          <ac:chgData name="Terance Espinoza" userId="a53f605c-c6fd-4e9c-a99d-0600c58e64c9" providerId="ADAL" clId="{83ADA111-5433-4704-9534-1E1FDEC509A7}" dt="2025-07-04T17:38:26.732" v="830" actId="20577"/>
          <ac:spMkLst>
            <pc:docMk/>
            <pc:sldMk cId="1705504563" sldId="383"/>
            <ac:spMk id="2" creationId="{B2A146DE-3E10-C1F4-3290-D87E8F5161AF}"/>
          </ac:spMkLst>
        </pc:spChg>
      </pc:sldChg>
      <pc:sldChg chg="modSp new del mod">
        <pc:chgData name="Terance Espinoza" userId="a53f605c-c6fd-4e9c-a99d-0600c58e64c9" providerId="ADAL" clId="{83ADA111-5433-4704-9534-1E1FDEC509A7}" dt="2025-07-04T17:36:28.082" v="778" actId="2696"/>
        <pc:sldMkLst>
          <pc:docMk/>
          <pc:sldMk cId="3626147140" sldId="383"/>
        </pc:sldMkLst>
        <pc:spChg chg="mod">
          <ac:chgData name="Terance Espinoza" userId="a53f605c-c6fd-4e9c-a99d-0600c58e64c9" providerId="ADAL" clId="{83ADA111-5433-4704-9534-1E1FDEC509A7}" dt="2025-07-04T17:26:34.850" v="20" actId="20577"/>
          <ac:spMkLst>
            <pc:docMk/>
            <pc:sldMk cId="3626147140" sldId="383"/>
            <ac:spMk id="2" creationId="{274442D5-31F7-8AEE-3781-7DE96F7E8FE4}"/>
          </ac:spMkLst>
        </pc:spChg>
        <pc:spChg chg="mod">
          <ac:chgData name="Terance Espinoza" userId="a53f605c-c6fd-4e9c-a99d-0600c58e64c9" providerId="ADAL" clId="{83ADA111-5433-4704-9534-1E1FDEC509A7}" dt="2025-07-04T17:32:41.771" v="775" actId="20577"/>
          <ac:spMkLst>
            <pc:docMk/>
            <pc:sldMk cId="3626147140" sldId="383"/>
            <ac:spMk id="3" creationId="{272FE149-EFE7-4530-1DE7-D13433F195CA}"/>
          </ac:spMkLst>
        </pc:spChg>
      </pc:sldChg>
      <pc:sldChg chg="add del">
        <pc:chgData name="Terance Espinoza" userId="a53f605c-c6fd-4e9c-a99d-0600c58e64c9" providerId="ADAL" clId="{83ADA111-5433-4704-9534-1E1FDEC509A7}" dt="2025-07-04T17:36:24.510" v="777" actId="47"/>
        <pc:sldMkLst>
          <pc:docMk/>
          <pc:sldMk cId="30571823" sldId="384"/>
        </pc:sldMkLst>
      </pc:sldChg>
      <pc:sldChg chg="modSp new mod">
        <pc:chgData name="Terance Espinoza" userId="a53f605c-c6fd-4e9c-a99d-0600c58e64c9" providerId="ADAL" clId="{83ADA111-5433-4704-9534-1E1FDEC509A7}" dt="2025-07-04T17:40:50.447" v="1029" actId="20577"/>
        <pc:sldMkLst>
          <pc:docMk/>
          <pc:sldMk cId="3635750919" sldId="384"/>
        </pc:sldMkLst>
        <pc:spChg chg="mod">
          <ac:chgData name="Terance Espinoza" userId="a53f605c-c6fd-4e9c-a99d-0600c58e64c9" providerId="ADAL" clId="{83ADA111-5433-4704-9534-1E1FDEC509A7}" dt="2025-07-04T17:40:50.447" v="1029" actId="20577"/>
          <ac:spMkLst>
            <pc:docMk/>
            <pc:sldMk cId="3635750919" sldId="384"/>
            <ac:spMk id="2" creationId="{71ECB649-B21B-82CB-8421-62229402AF1F}"/>
          </ac:spMkLst>
        </pc:spChg>
      </pc:sldChg>
      <pc:sldChg chg="add">
        <pc:chgData name="Terance Espinoza" userId="a53f605c-c6fd-4e9c-a99d-0600c58e64c9" providerId="ADAL" clId="{83ADA111-5433-4704-9534-1E1FDEC509A7}" dt="2025-07-04T17:59:17.193" v="1988"/>
        <pc:sldMkLst>
          <pc:docMk/>
          <pc:sldMk cId="4084946012" sldId="385"/>
        </pc:sldMkLst>
      </pc:sldChg>
      <pc:sldChg chg="add">
        <pc:chgData name="Terance Espinoza" userId="a53f605c-c6fd-4e9c-a99d-0600c58e64c9" providerId="ADAL" clId="{83ADA111-5433-4704-9534-1E1FDEC509A7}" dt="2025-07-04T17:59:17.193" v="1988"/>
        <pc:sldMkLst>
          <pc:docMk/>
          <pc:sldMk cId="362832264" sldId="386"/>
        </pc:sldMkLst>
      </pc:sldChg>
      <pc:sldChg chg="modSp add mod">
        <pc:chgData name="Terance Espinoza" userId="a53f605c-c6fd-4e9c-a99d-0600c58e64c9" providerId="ADAL" clId="{83ADA111-5433-4704-9534-1E1FDEC509A7}" dt="2025-07-04T18:01:59.840" v="2127" actId="20577"/>
        <pc:sldMkLst>
          <pc:docMk/>
          <pc:sldMk cId="2183672520" sldId="387"/>
        </pc:sldMkLst>
        <pc:spChg chg="mod">
          <ac:chgData name="Terance Espinoza" userId="a53f605c-c6fd-4e9c-a99d-0600c58e64c9" providerId="ADAL" clId="{83ADA111-5433-4704-9534-1E1FDEC509A7}" dt="2025-07-04T18:01:59.840" v="2127" actId="20577"/>
          <ac:spMkLst>
            <pc:docMk/>
            <pc:sldMk cId="2183672520" sldId="387"/>
            <ac:spMk id="2" creationId="{894DA062-1477-4179-818C-00B4D26BBF1E}"/>
          </ac:spMkLst>
        </pc:spChg>
        <pc:picChg chg="mod">
          <ac:chgData name="Terance Espinoza" userId="a53f605c-c6fd-4e9c-a99d-0600c58e64c9" providerId="ADAL" clId="{83ADA111-5433-4704-9534-1E1FDEC509A7}" dt="2025-07-04T18:01:45.520" v="2099" actId="1076"/>
          <ac:picMkLst>
            <pc:docMk/>
            <pc:sldMk cId="2183672520" sldId="387"/>
            <ac:picMk id="4" creationId="{420AEB34-746A-416D-9E18-F28642B762B9}"/>
          </ac:picMkLst>
        </pc:picChg>
      </pc:sldChg>
      <pc:sldChg chg="modSp add mod">
        <pc:chgData name="Terance Espinoza" userId="a53f605c-c6fd-4e9c-a99d-0600c58e64c9" providerId="ADAL" clId="{83ADA111-5433-4704-9534-1E1FDEC509A7}" dt="2025-07-04T20:37:47.354" v="3125" actId="27636"/>
        <pc:sldMkLst>
          <pc:docMk/>
          <pc:sldMk cId="595838062" sldId="388"/>
        </pc:sldMkLst>
        <pc:spChg chg="mod">
          <ac:chgData name="Terance Espinoza" userId="a53f605c-c6fd-4e9c-a99d-0600c58e64c9" providerId="ADAL" clId="{83ADA111-5433-4704-9534-1E1FDEC509A7}" dt="2025-07-04T20:12:30.003" v="2536" actId="1076"/>
          <ac:spMkLst>
            <pc:docMk/>
            <pc:sldMk cId="595838062" sldId="388"/>
            <ac:spMk id="2" creationId="{842899FB-25FB-F229-7456-644DE1BE779D}"/>
          </ac:spMkLst>
        </pc:spChg>
        <pc:spChg chg="mod">
          <ac:chgData name="Terance Espinoza" userId="a53f605c-c6fd-4e9c-a99d-0600c58e64c9" providerId="ADAL" clId="{83ADA111-5433-4704-9534-1E1FDEC509A7}" dt="2025-07-04T20:37:47.354" v="3125" actId="27636"/>
          <ac:spMkLst>
            <pc:docMk/>
            <pc:sldMk cId="595838062" sldId="388"/>
            <ac:spMk id="3" creationId="{C33FC15A-FF1E-E1A2-FD23-DC336367A47C}"/>
          </ac:spMkLst>
        </pc:spChg>
      </pc:sldChg>
      <pc:sldChg chg="add">
        <pc:chgData name="Terance Espinoza" userId="a53f605c-c6fd-4e9c-a99d-0600c58e64c9" providerId="ADAL" clId="{83ADA111-5433-4704-9534-1E1FDEC509A7}" dt="2025-07-04T20:14:05.583" v="2551" actId="2890"/>
        <pc:sldMkLst>
          <pc:docMk/>
          <pc:sldMk cId="2467866125" sldId="389"/>
        </pc:sldMkLst>
      </pc:sldChg>
      <pc:sldChg chg="add">
        <pc:chgData name="Terance Espinoza" userId="a53f605c-c6fd-4e9c-a99d-0600c58e64c9" providerId="ADAL" clId="{83ADA111-5433-4704-9534-1E1FDEC509A7}" dt="2025-07-04T20:39:30.857" v="3147" actId="2890"/>
        <pc:sldMkLst>
          <pc:docMk/>
          <pc:sldMk cId="2623144112" sldId="390"/>
        </pc:sldMkLst>
      </pc:sldChg>
      <pc:sldChg chg="addSp delSp modSp new mod">
        <pc:chgData name="Terance Espinoza" userId="a53f605c-c6fd-4e9c-a99d-0600c58e64c9" providerId="ADAL" clId="{83ADA111-5433-4704-9534-1E1FDEC509A7}" dt="2025-07-04T20:58:38.101" v="3575" actId="14100"/>
        <pc:sldMkLst>
          <pc:docMk/>
          <pc:sldMk cId="679831262" sldId="391"/>
        </pc:sldMkLst>
        <pc:spChg chg="mod">
          <ac:chgData name="Terance Espinoza" userId="a53f605c-c6fd-4e9c-a99d-0600c58e64c9" providerId="ADAL" clId="{83ADA111-5433-4704-9534-1E1FDEC509A7}" dt="2025-07-04T20:56:31.720" v="3563" actId="20577"/>
          <ac:spMkLst>
            <pc:docMk/>
            <pc:sldMk cId="679831262" sldId="391"/>
            <ac:spMk id="2" creationId="{8EA1F8AD-E46B-BF74-0522-7003F60F3456}"/>
          </ac:spMkLst>
        </pc:spChg>
        <pc:spChg chg="del mod">
          <ac:chgData name="Terance Espinoza" userId="a53f605c-c6fd-4e9c-a99d-0600c58e64c9" providerId="ADAL" clId="{83ADA111-5433-4704-9534-1E1FDEC509A7}" dt="2025-07-04T20:58:27.414" v="3570"/>
          <ac:spMkLst>
            <pc:docMk/>
            <pc:sldMk cId="679831262" sldId="391"/>
            <ac:spMk id="3" creationId="{20A01C6A-A5B5-8B0E-4D5C-D9282B163286}"/>
          </ac:spMkLst>
        </pc:spChg>
        <pc:spChg chg="mod">
          <ac:chgData name="Terance Espinoza" userId="a53f605c-c6fd-4e9c-a99d-0600c58e64c9" providerId="ADAL" clId="{83ADA111-5433-4704-9534-1E1FDEC509A7}" dt="2025-07-04T20:58:38.101" v="3575" actId="14100"/>
          <ac:spMkLst>
            <pc:docMk/>
            <pc:sldMk cId="679831262" sldId="391"/>
            <ac:spMk id="4" creationId="{7055E98E-B65B-FB4F-0D3E-CBF10E87833F}"/>
          </ac:spMkLst>
        </pc:spChg>
        <pc:picChg chg="add mod">
          <ac:chgData name="Terance Espinoza" userId="a53f605c-c6fd-4e9c-a99d-0600c58e64c9" providerId="ADAL" clId="{83ADA111-5433-4704-9534-1E1FDEC509A7}" dt="2025-07-04T20:58:32.747" v="3574" actId="1076"/>
          <ac:picMkLst>
            <pc:docMk/>
            <pc:sldMk cId="679831262" sldId="391"/>
            <ac:picMk id="6" creationId="{1E624F94-0473-80BC-2002-8C23B4E4402B}"/>
          </ac:picMkLst>
        </pc:picChg>
      </pc:sldChg>
      <pc:sldChg chg="addSp delSp modSp add mod">
        <pc:chgData name="Terance Espinoza" userId="a53f605c-c6fd-4e9c-a99d-0600c58e64c9" providerId="ADAL" clId="{83ADA111-5433-4704-9534-1E1FDEC509A7}" dt="2025-07-04T21:02:55.887" v="3819" actId="1076"/>
        <pc:sldMkLst>
          <pc:docMk/>
          <pc:sldMk cId="910237920" sldId="392"/>
        </pc:sldMkLst>
        <pc:spChg chg="mod">
          <ac:chgData name="Terance Espinoza" userId="a53f605c-c6fd-4e9c-a99d-0600c58e64c9" providerId="ADAL" clId="{83ADA111-5433-4704-9534-1E1FDEC509A7}" dt="2025-07-04T20:58:55.704" v="3577"/>
          <ac:spMkLst>
            <pc:docMk/>
            <pc:sldMk cId="910237920" sldId="392"/>
            <ac:spMk id="4" creationId="{23031731-8FE1-54C8-B1E9-4125CFF6AC86}"/>
          </ac:spMkLst>
        </pc:spChg>
        <pc:spChg chg="add del mod">
          <ac:chgData name="Terance Espinoza" userId="a53f605c-c6fd-4e9c-a99d-0600c58e64c9" providerId="ADAL" clId="{83ADA111-5433-4704-9534-1E1FDEC509A7}" dt="2025-07-04T21:02:41.243" v="3814"/>
          <ac:spMkLst>
            <pc:docMk/>
            <pc:sldMk cId="910237920" sldId="392"/>
            <ac:spMk id="5" creationId="{136B2EB2-3975-B9C9-225B-F400ABA2FC03}"/>
          </ac:spMkLst>
        </pc:spChg>
        <pc:picChg chg="del">
          <ac:chgData name="Terance Espinoza" userId="a53f605c-c6fd-4e9c-a99d-0600c58e64c9" providerId="ADAL" clId="{83ADA111-5433-4704-9534-1E1FDEC509A7}" dt="2025-07-04T21:02:40.097" v="3813" actId="478"/>
          <ac:picMkLst>
            <pc:docMk/>
            <pc:sldMk cId="910237920" sldId="392"/>
            <ac:picMk id="6" creationId="{4BB2A9EE-9B32-7D0F-04EA-2CB55CE51AE7}"/>
          </ac:picMkLst>
        </pc:picChg>
        <pc:picChg chg="add mod">
          <ac:chgData name="Terance Espinoza" userId="a53f605c-c6fd-4e9c-a99d-0600c58e64c9" providerId="ADAL" clId="{83ADA111-5433-4704-9534-1E1FDEC509A7}" dt="2025-07-04T21:02:55.887" v="3819" actId="1076"/>
          <ac:picMkLst>
            <pc:docMk/>
            <pc:sldMk cId="910237920" sldId="392"/>
            <ac:picMk id="8" creationId="{312F36D0-E4E4-AD14-2262-A2A7A0A875C6}"/>
          </ac:picMkLst>
        </pc:picChg>
      </pc:sldChg>
      <pc:sldChg chg="addSp delSp modSp add mod ord">
        <pc:chgData name="Terance Espinoza" userId="a53f605c-c6fd-4e9c-a99d-0600c58e64c9" providerId="ADAL" clId="{83ADA111-5433-4704-9534-1E1FDEC509A7}" dt="2025-07-04T21:04:27.313" v="3898"/>
        <pc:sldMkLst>
          <pc:docMk/>
          <pc:sldMk cId="2200205950" sldId="393"/>
        </pc:sldMkLst>
        <pc:spChg chg="mod">
          <ac:chgData name="Terance Espinoza" userId="a53f605c-c6fd-4e9c-a99d-0600c58e64c9" providerId="ADAL" clId="{83ADA111-5433-4704-9534-1E1FDEC509A7}" dt="2025-07-04T21:00:51.817" v="3803" actId="20577"/>
          <ac:spMkLst>
            <pc:docMk/>
            <pc:sldMk cId="2200205950" sldId="393"/>
            <ac:spMk id="4" creationId="{22B5C53E-66C7-EFAC-1BC9-7C93F6C3661D}"/>
          </ac:spMkLst>
        </pc:spChg>
        <pc:spChg chg="add del mod">
          <ac:chgData name="Terance Espinoza" userId="a53f605c-c6fd-4e9c-a99d-0600c58e64c9" providerId="ADAL" clId="{83ADA111-5433-4704-9534-1E1FDEC509A7}" dt="2025-07-04T21:02:15.051" v="3809"/>
          <ac:spMkLst>
            <pc:docMk/>
            <pc:sldMk cId="2200205950" sldId="393"/>
            <ac:spMk id="8" creationId="{BBAFF06F-29BF-E298-E47C-225C6F3C581C}"/>
          </ac:spMkLst>
        </pc:spChg>
        <pc:picChg chg="add del mod">
          <ac:chgData name="Terance Espinoza" userId="a53f605c-c6fd-4e9c-a99d-0600c58e64c9" providerId="ADAL" clId="{83ADA111-5433-4704-9534-1E1FDEC509A7}" dt="2025-07-04T21:02:11.975" v="3808" actId="21"/>
          <ac:picMkLst>
            <pc:docMk/>
            <pc:sldMk cId="2200205950" sldId="393"/>
            <ac:picMk id="5" creationId="{B5F1F897-87C8-AFD0-9ACB-10372275B293}"/>
          </ac:picMkLst>
        </pc:picChg>
        <pc:picChg chg="del">
          <ac:chgData name="Terance Espinoza" userId="a53f605c-c6fd-4e9c-a99d-0600c58e64c9" providerId="ADAL" clId="{83ADA111-5433-4704-9534-1E1FDEC509A7}" dt="2025-07-04T21:02:09.241" v="3807" actId="478"/>
          <ac:picMkLst>
            <pc:docMk/>
            <pc:sldMk cId="2200205950" sldId="393"/>
            <ac:picMk id="6" creationId="{A067974D-F13B-BD3F-5AF1-40580AD6738B}"/>
          </ac:picMkLst>
        </pc:picChg>
        <pc:picChg chg="add mod">
          <ac:chgData name="Terance Espinoza" userId="a53f605c-c6fd-4e9c-a99d-0600c58e64c9" providerId="ADAL" clId="{83ADA111-5433-4704-9534-1E1FDEC509A7}" dt="2025-07-04T21:02:24.282" v="3812" actId="1076"/>
          <ac:picMkLst>
            <pc:docMk/>
            <pc:sldMk cId="2200205950" sldId="393"/>
            <ac:picMk id="9" creationId="{03F167B5-F20E-DDEC-6A76-1D5CF3050A46}"/>
          </ac:picMkLst>
        </pc:picChg>
      </pc:sldChg>
      <pc:sldChg chg="addSp delSp modSp add mod">
        <pc:chgData name="Terance Espinoza" userId="a53f605c-c6fd-4e9c-a99d-0600c58e64c9" providerId="ADAL" clId="{83ADA111-5433-4704-9534-1E1FDEC509A7}" dt="2025-07-04T21:04:11.534" v="3896" actId="20577"/>
        <pc:sldMkLst>
          <pc:docMk/>
          <pc:sldMk cId="146774211" sldId="394"/>
        </pc:sldMkLst>
        <pc:spChg chg="mod">
          <ac:chgData name="Terance Espinoza" userId="a53f605c-c6fd-4e9c-a99d-0600c58e64c9" providerId="ADAL" clId="{83ADA111-5433-4704-9534-1E1FDEC509A7}" dt="2025-07-04T21:04:11.534" v="3896" actId="20577"/>
          <ac:spMkLst>
            <pc:docMk/>
            <pc:sldMk cId="146774211" sldId="394"/>
            <ac:spMk id="4" creationId="{5BD47AE6-1A97-3BC5-6C50-1EEEAFEB631A}"/>
          </ac:spMkLst>
        </pc:spChg>
        <pc:spChg chg="add del mod">
          <ac:chgData name="Terance Espinoza" userId="a53f605c-c6fd-4e9c-a99d-0600c58e64c9" providerId="ADAL" clId="{83ADA111-5433-4704-9534-1E1FDEC509A7}" dt="2025-07-04T21:03:39.897" v="3829" actId="21"/>
          <ac:spMkLst>
            <pc:docMk/>
            <pc:sldMk cId="146774211" sldId="394"/>
            <ac:spMk id="7" creationId="{BF2FF1CC-40ED-C09A-419D-92C71DBF11CD}"/>
          </ac:spMkLst>
        </pc:spChg>
        <pc:picChg chg="add mod">
          <ac:chgData name="Terance Espinoza" userId="a53f605c-c6fd-4e9c-a99d-0600c58e64c9" providerId="ADAL" clId="{83ADA111-5433-4704-9534-1E1FDEC509A7}" dt="2025-07-04T21:03:34.664" v="3828" actId="1076"/>
          <ac:picMkLst>
            <pc:docMk/>
            <pc:sldMk cId="146774211" sldId="394"/>
            <ac:picMk id="5" creationId="{65E7BBF2-4BBC-E674-F3FB-98D7FA11704E}"/>
          </ac:picMkLst>
        </pc:picChg>
        <pc:picChg chg="del">
          <ac:chgData name="Terance Espinoza" userId="a53f605c-c6fd-4e9c-a99d-0600c58e64c9" providerId="ADAL" clId="{83ADA111-5433-4704-9534-1E1FDEC509A7}" dt="2025-07-04T21:03:18.918" v="3824" actId="478"/>
          <ac:picMkLst>
            <pc:docMk/>
            <pc:sldMk cId="146774211" sldId="394"/>
            <ac:picMk id="9" creationId="{9672D83E-C6AF-25CC-41AB-CDDE5E0E8C32}"/>
          </ac:picMkLst>
        </pc:picChg>
      </pc:sldChg>
      <pc:sldChg chg="addSp delSp modSp add mod ord">
        <pc:chgData name="Terance Espinoza" userId="a53f605c-c6fd-4e9c-a99d-0600c58e64c9" providerId="ADAL" clId="{83ADA111-5433-4704-9534-1E1FDEC509A7}" dt="2025-07-04T21:09:53.070" v="4198"/>
        <pc:sldMkLst>
          <pc:docMk/>
          <pc:sldMk cId="1762752233" sldId="395"/>
        </pc:sldMkLst>
        <pc:spChg chg="mod">
          <ac:chgData name="Terance Espinoza" userId="a53f605c-c6fd-4e9c-a99d-0600c58e64c9" providerId="ADAL" clId="{83ADA111-5433-4704-9534-1E1FDEC509A7}" dt="2025-07-04T21:09:46.040" v="4196" actId="6549"/>
          <ac:spMkLst>
            <pc:docMk/>
            <pc:sldMk cId="1762752233" sldId="395"/>
            <ac:spMk id="4" creationId="{536EEB80-875F-FFDE-14CA-5574CB114FBD}"/>
          </ac:spMkLst>
        </pc:spChg>
        <pc:picChg chg="del">
          <ac:chgData name="Terance Espinoza" userId="a53f605c-c6fd-4e9c-a99d-0600c58e64c9" providerId="ADAL" clId="{83ADA111-5433-4704-9534-1E1FDEC509A7}" dt="2025-07-04T21:08:45.301" v="4078" actId="478"/>
          <ac:picMkLst>
            <pc:docMk/>
            <pc:sldMk cId="1762752233" sldId="395"/>
            <ac:picMk id="5" creationId="{D5296187-326E-0C44-0972-9B4E9677B312}"/>
          </ac:picMkLst>
        </pc:picChg>
        <pc:picChg chg="add mod">
          <ac:chgData name="Terance Espinoza" userId="a53f605c-c6fd-4e9c-a99d-0600c58e64c9" providerId="ADAL" clId="{83ADA111-5433-4704-9534-1E1FDEC509A7}" dt="2025-07-04T21:08:54.049" v="4080" actId="1076"/>
          <ac:picMkLst>
            <pc:docMk/>
            <pc:sldMk cId="1762752233" sldId="395"/>
            <ac:picMk id="6" creationId="{D9031B1A-A1FE-F579-516F-CDB1F0CB1C9D}"/>
          </ac:picMkLst>
        </pc:picChg>
      </pc:sldChg>
      <pc:sldChg chg="addSp delSp modSp add mod ord">
        <pc:chgData name="Terance Espinoza" userId="a53f605c-c6fd-4e9c-a99d-0600c58e64c9" providerId="ADAL" clId="{83ADA111-5433-4704-9534-1E1FDEC509A7}" dt="2025-07-04T21:08:10.081" v="4074"/>
        <pc:sldMkLst>
          <pc:docMk/>
          <pc:sldMk cId="275934368" sldId="396"/>
        </pc:sldMkLst>
        <pc:spChg chg="mod">
          <ac:chgData name="Terance Espinoza" userId="a53f605c-c6fd-4e9c-a99d-0600c58e64c9" providerId="ADAL" clId="{83ADA111-5433-4704-9534-1E1FDEC509A7}" dt="2025-07-04T21:08:07.126" v="4072" actId="20577"/>
          <ac:spMkLst>
            <pc:docMk/>
            <pc:sldMk cId="275934368" sldId="396"/>
            <ac:spMk id="4" creationId="{99A03DB1-1B9C-63B6-33F1-F3FB3CCAFBB4}"/>
          </ac:spMkLst>
        </pc:spChg>
        <pc:picChg chg="add mod">
          <ac:chgData name="Terance Espinoza" userId="a53f605c-c6fd-4e9c-a99d-0600c58e64c9" providerId="ADAL" clId="{83ADA111-5433-4704-9534-1E1FDEC509A7}" dt="2025-07-04T21:07:02.690" v="3902"/>
          <ac:picMkLst>
            <pc:docMk/>
            <pc:sldMk cId="275934368" sldId="396"/>
            <ac:picMk id="3" creationId="{62A02C59-C425-E15A-0221-C7BD7632AB3B}"/>
          </ac:picMkLst>
        </pc:picChg>
        <pc:picChg chg="del">
          <ac:chgData name="Terance Espinoza" userId="a53f605c-c6fd-4e9c-a99d-0600c58e64c9" providerId="ADAL" clId="{83ADA111-5433-4704-9534-1E1FDEC509A7}" dt="2025-07-04T21:07:01.536" v="3901" actId="21"/>
          <ac:picMkLst>
            <pc:docMk/>
            <pc:sldMk cId="275934368" sldId="396"/>
            <ac:picMk id="5" creationId="{62A02C59-C425-E15A-0221-C7BD7632AB3B}"/>
          </ac:picMkLst>
        </pc:picChg>
        <pc:picChg chg="add mod">
          <ac:chgData name="Terance Espinoza" userId="a53f605c-c6fd-4e9c-a99d-0600c58e64c9" providerId="ADAL" clId="{83ADA111-5433-4704-9534-1E1FDEC509A7}" dt="2025-07-04T21:07:16.357" v="3907" actId="1076"/>
          <ac:picMkLst>
            <pc:docMk/>
            <pc:sldMk cId="275934368" sldId="396"/>
            <ac:picMk id="7" creationId="{8D39812B-C9C3-A7F9-B11D-859A2E7CD96D}"/>
          </ac:picMkLst>
        </pc:picChg>
      </pc:sldChg>
      <pc:sldChg chg="modSp new mod">
        <pc:chgData name="Terance Espinoza" userId="a53f605c-c6fd-4e9c-a99d-0600c58e64c9" providerId="ADAL" clId="{83ADA111-5433-4704-9534-1E1FDEC509A7}" dt="2025-07-04T21:10:12.323" v="4222" actId="20577"/>
        <pc:sldMkLst>
          <pc:docMk/>
          <pc:sldMk cId="2362733248" sldId="397"/>
        </pc:sldMkLst>
        <pc:spChg chg="mod">
          <ac:chgData name="Terance Espinoza" userId="a53f605c-c6fd-4e9c-a99d-0600c58e64c9" providerId="ADAL" clId="{83ADA111-5433-4704-9534-1E1FDEC509A7}" dt="2025-07-04T21:10:12.323" v="4222" actId="20577"/>
          <ac:spMkLst>
            <pc:docMk/>
            <pc:sldMk cId="2362733248" sldId="397"/>
            <ac:spMk id="2" creationId="{AF53B300-641B-2ABB-4E6D-3363D02AAD04}"/>
          </ac:spMkLst>
        </pc:spChg>
      </pc:sldChg>
      <pc:sldChg chg="modSp new mod">
        <pc:chgData name="Terance Espinoza" userId="a53f605c-c6fd-4e9c-a99d-0600c58e64c9" providerId="ADAL" clId="{83ADA111-5433-4704-9534-1E1FDEC509A7}" dt="2025-07-04T21:10:23.749" v="4239" actId="20577"/>
        <pc:sldMkLst>
          <pc:docMk/>
          <pc:sldMk cId="951572530" sldId="398"/>
        </pc:sldMkLst>
        <pc:spChg chg="mod">
          <ac:chgData name="Terance Espinoza" userId="a53f605c-c6fd-4e9c-a99d-0600c58e64c9" providerId="ADAL" clId="{83ADA111-5433-4704-9534-1E1FDEC509A7}" dt="2025-07-04T21:10:23.749" v="4239" actId="20577"/>
          <ac:spMkLst>
            <pc:docMk/>
            <pc:sldMk cId="951572530" sldId="398"/>
            <ac:spMk id="2" creationId="{4C1C8797-04AA-1AE2-B10C-E913EA7B2F53}"/>
          </ac:spMkLst>
        </pc:spChg>
      </pc:sldChg>
      <pc:sldChg chg="modSp new mod">
        <pc:chgData name="Terance Espinoza" userId="a53f605c-c6fd-4e9c-a99d-0600c58e64c9" providerId="ADAL" clId="{83ADA111-5433-4704-9534-1E1FDEC509A7}" dt="2025-07-04T21:10:55.833" v="4272" actId="20577"/>
        <pc:sldMkLst>
          <pc:docMk/>
          <pc:sldMk cId="3309980103" sldId="399"/>
        </pc:sldMkLst>
        <pc:spChg chg="mod">
          <ac:chgData name="Terance Espinoza" userId="a53f605c-c6fd-4e9c-a99d-0600c58e64c9" providerId="ADAL" clId="{83ADA111-5433-4704-9534-1E1FDEC509A7}" dt="2025-07-04T21:10:55.833" v="4272" actId="20577"/>
          <ac:spMkLst>
            <pc:docMk/>
            <pc:sldMk cId="3309980103" sldId="399"/>
            <ac:spMk id="2" creationId="{C856C403-F431-9790-F944-0F53AEF4A46B}"/>
          </ac:spMkLst>
        </pc:spChg>
      </pc:sldChg>
      <pc:sldChg chg="add">
        <pc:chgData name="Terance Espinoza" userId="a53f605c-c6fd-4e9c-a99d-0600c58e64c9" providerId="ADAL" clId="{83ADA111-5433-4704-9534-1E1FDEC509A7}" dt="2025-07-04T21:11:02.782" v="4273" actId="2890"/>
        <pc:sldMkLst>
          <pc:docMk/>
          <pc:sldMk cId="2733145216" sldId="400"/>
        </pc:sldMkLst>
      </pc:sldChg>
      <pc:sldChg chg="modSp add mod ord">
        <pc:chgData name="Terance Espinoza" userId="a53f605c-c6fd-4e9c-a99d-0600c58e64c9" providerId="ADAL" clId="{83ADA111-5433-4704-9534-1E1FDEC509A7}" dt="2025-07-04T21:19:03.686" v="4975"/>
        <pc:sldMkLst>
          <pc:docMk/>
          <pc:sldMk cId="1301958216" sldId="401"/>
        </pc:sldMkLst>
        <pc:spChg chg="mod">
          <ac:chgData name="Terance Espinoza" userId="a53f605c-c6fd-4e9c-a99d-0600c58e64c9" providerId="ADAL" clId="{83ADA111-5433-4704-9534-1E1FDEC509A7}" dt="2025-07-04T21:18:56.991" v="4973" actId="403"/>
          <ac:spMkLst>
            <pc:docMk/>
            <pc:sldMk cId="1301958216" sldId="401"/>
            <ac:spMk id="3" creationId="{316EC523-AC9E-8D34-F6A2-CB3A321873DD}"/>
          </ac:spMkLst>
        </pc:spChg>
      </pc:sldChg>
      <pc:sldChg chg="modSp add mod">
        <pc:chgData name="Terance Espinoza" userId="a53f605c-c6fd-4e9c-a99d-0600c58e64c9" providerId="ADAL" clId="{83ADA111-5433-4704-9534-1E1FDEC509A7}" dt="2025-07-04T21:26:43.589" v="5074" actId="14100"/>
        <pc:sldMkLst>
          <pc:docMk/>
          <pc:sldMk cId="4163128812" sldId="402"/>
        </pc:sldMkLst>
        <pc:spChg chg="mod">
          <ac:chgData name="Terance Espinoza" userId="a53f605c-c6fd-4e9c-a99d-0600c58e64c9" providerId="ADAL" clId="{83ADA111-5433-4704-9534-1E1FDEC509A7}" dt="2025-07-04T21:26:43.589" v="5074" actId="14100"/>
          <ac:spMkLst>
            <pc:docMk/>
            <pc:sldMk cId="4163128812" sldId="402"/>
            <ac:spMk id="3" creationId="{4BBE88A5-FE66-9B7D-5CAD-0772F1110B1F}"/>
          </ac:spMkLst>
        </pc:spChg>
      </pc:sldChg>
      <pc:sldChg chg="modSp add mod ord">
        <pc:chgData name="Terance Espinoza" userId="a53f605c-c6fd-4e9c-a99d-0600c58e64c9" providerId="ADAL" clId="{83ADA111-5433-4704-9534-1E1FDEC509A7}" dt="2025-07-04T21:31:35.344" v="5622"/>
        <pc:sldMkLst>
          <pc:docMk/>
          <pc:sldMk cId="887610806" sldId="403"/>
        </pc:sldMkLst>
        <pc:spChg chg="mod">
          <ac:chgData name="Terance Espinoza" userId="a53f605c-c6fd-4e9c-a99d-0600c58e64c9" providerId="ADAL" clId="{83ADA111-5433-4704-9534-1E1FDEC509A7}" dt="2025-07-04T21:27:00.950" v="5083" actId="20577"/>
          <ac:spMkLst>
            <pc:docMk/>
            <pc:sldMk cId="887610806" sldId="403"/>
            <ac:spMk id="2" creationId="{4B14FFDA-2715-46CB-7E90-6B4A2DC84802}"/>
          </ac:spMkLst>
        </pc:spChg>
        <pc:spChg chg="mod">
          <ac:chgData name="Terance Espinoza" userId="a53f605c-c6fd-4e9c-a99d-0600c58e64c9" providerId="ADAL" clId="{83ADA111-5433-4704-9534-1E1FDEC509A7}" dt="2025-07-04T21:31:27.128" v="5620" actId="20577"/>
          <ac:spMkLst>
            <pc:docMk/>
            <pc:sldMk cId="887610806" sldId="403"/>
            <ac:spMk id="3" creationId="{F701B22D-3530-A095-E2A7-548797BEA56F}"/>
          </ac:spMkLst>
        </pc:spChg>
      </pc:sldChg>
      <pc:sldChg chg="modSp add mod ord">
        <pc:chgData name="Terance Espinoza" userId="a53f605c-c6fd-4e9c-a99d-0600c58e64c9" providerId="ADAL" clId="{83ADA111-5433-4704-9534-1E1FDEC509A7}" dt="2025-07-04T21:41:45.653" v="6134" actId="20577"/>
        <pc:sldMkLst>
          <pc:docMk/>
          <pc:sldMk cId="3438691771" sldId="404"/>
        </pc:sldMkLst>
        <pc:spChg chg="mod">
          <ac:chgData name="Terance Espinoza" userId="a53f605c-c6fd-4e9c-a99d-0600c58e64c9" providerId="ADAL" clId="{83ADA111-5433-4704-9534-1E1FDEC509A7}" dt="2025-07-04T21:39:45.016" v="6126" actId="20577"/>
          <ac:spMkLst>
            <pc:docMk/>
            <pc:sldMk cId="3438691771" sldId="404"/>
            <ac:spMk id="2" creationId="{7FE4C14D-C102-B856-43DF-3FEED7B2B67D}"/>
          </ac:spMkLst>
        </pc:spChg>
        <pc:spChg chg="mod">
          <ac:chgData name="Terance Espinoza" userId="a53f605c-c6fd-4e9c-a99d-0600c58e64c9" providerId="ADAL" clId="{83ADA111-5433-4704-9534-1E1FDEC509A7}" dt="2025-07-04T21:41:45.653" v="6134" actId="20577"/>
          <ac:spMkLst>
            <pc:docMk/>
            <pc:sldMk cId="3438691771" sldId="404"/>
            <ac:spMk id="3" creationId="{F37891A7-1D8B-763E-86BC-0E9DB6DB1A1A}"/>
          </ac:spMkLst>
        </pc:spChg>
      </pc:sldChg>
      <pc:sldChg chg="modSp new mod">
        <pc:chgData name="Terance Espinoza" userId="a53f605c-c6fd-4e9c-a99d-0600c58e64c9" providerId="ADAL" clId="{83ADA111-5433-4704-9534-1E1FDEC509A7}" dt="2025-07-04T21:35:17.050" v="5768" actId="20577"/>
        <pc:sldMkLst>
          <pc:docMk/>
          <pc:sldMk cId="2067828640" sldId="405"/>
        </pc:sldMkLst>
        <pc:spChg chg="mod">
          <ac:chgData name="Terance Espinoza" userId="a53f605c-c6fd-4e9c-a99d-0600c58e64c9" providerId="ADAL" clId="{83ADA111-5433-4704-9534-1E1FDEC509A7}" dt="2025-07-04T21:35:17.050" v="5768" actId="20577"/>
          <ac:spMkLst>
            <pc:docMk/>
            <pc:sldMk cId="2067828640" sldId="405"/>
            <ac:spMk id="2" creationId="{2C1C88EE-B2ED-6300-72D2-AD12D337B51C}"/>
          </ac:spMkLst>
        </pc:spChg>
      </pc:sldChg>
      <pc:sldChg chg="modSp new mod">
        <pc:chgData name="Terance Espinoza" userId="a53f605c-c6fd-4e9c-a99d-0600c58e64c9" providerId="ADAL" clId="{83ADA111-5433-4704-9534-1E1FDEC509A7}" dt="2025-07-04T22:27:38.389" v="7159" actId="20577"/>
        <pc:sldMkLst>
          <pc:docMk/>
          <pc:sldMk cId="3830024716" sldId="406"/>
        </pc:sldMkLst>
        <pc:spChg chg="mod">
          <ac:chgData name="Terance Espinoza" userId="a53f605c-c6fd-4e9c-a99d-0600c58e64c9" providerId="ADAL" clId="{83ADA111-5433-4704-9534-1E1FDEC509A7}" dt="2025-07-04T22:27:38.389" v="7159" actId="20577"/>
          <ac:spMkLst>
            <pc:docMk/>
            <pc:sldMk cId="3830024716" sldId="406"/>
            <ac:spMk id="2" creationId="{DB471069-B72F-AB27-882B-9F56FB563EE6}"/>
          </ac:spMkLst>
        </pc:spChg>
      </pc:sldChg>
      <pc:sldChg chg="modSp new mod">
        <pc:chgData name="Terance Espinoza" userId="a53f605c-c6fd-4e9c-a99d-0600c58e64c9" providerId="ADAL" clId="{83ADA111-5433-4704-9534-1E1FDEC509A7}" dt="2025-07-04T21:35:51.577" v="5840" actId="20577"/>
        <pc:sldMkLst>
          <pc:docMk/>
          <pc:sldMk cId="4129616770" sldId="407"/>
        </pc:sldMkLst>
        <pc:spChg chg="mod">
          <ac:chgData name="Terance Espinoza" userId="a53f605c-c6fd-4e9c-a99d-0600c58e64c9" providerId="ADAL" clId="{83ADA111-5433-4704-9534-1E1FDEC509A7}" dt="2025-07-04T21:35:41.964" v="5794" actId="20577"/>
          <ac:spMkLst>
            <pc:docMk/>
            <pc:sldMk cId="4129616770" sldId="407"/>
            <ac:spMk id="2" creationId="{6D772001-A4B2-4515-9E6C-3ECC6E6AEFAA}"/>
          </ac:spMkLst>
        </pc:spChg>
        <pc:spChg chg="mod">
          <ac:chgData name="Terance Espinoza" userId="a53f605c-c6fd-4e9c-a99d-0600c58e64c9" providerId="ADAL" clId="{83ADA111-5433-4704-9534-1E1FDEC509A7}" dt="2025-07-04T21:35:51.577" v="5840" actId="20577"/>
          <ac:spMkLst>
            <pc:docMk/>
            <pc:sldMk cId="4129616770" sldId="407"/>
            <ac:spMk id="3" creationId="{521AC744-49A5-5C43-6C3B-803A1D86A2F5}"/>
          </ac:spMkLst>
        </pc:spChg>
      </pc:sldChg>
      <pc:sldChg chg="modSp add mod">
        <pc:chgData name="Terance Espinoza" userId="a53f605c-c6fd-4e9c-a99d-0600c58e64c9" providerId="ADAL" clId="{83ADA111-5433-4704-9534-1E1FDEC509A7}" dt="2025-07-04T21:42:16.007" v="6139" actId="6549"/>
        <pc:sldMkLst>
          <pc:docMk/>
          <pc:sldMk cId="1952043176" sldId="408"/>
        </pc:sldMkLst>
        <pc:spChg chg="mod">
          <ac:chgData name="Terance Espinoza" userId="a53f605c-c6fd-4e9c-a99d-0600c58e64c9" providerId="ADAL" clId="{83ADA111-5433-4704-9534-1E1FDEC509A7}" dt="2025-07-04T21:42:16.007" v="6139" actId="6549"/>
          <ac:spMkLst>
            <pc:docMk/>
            <pc:sldMk cId="1952043176" sldId="408"/>
            <ac:spMk id="3" creationId="{38ADF469-C61C-4392-4E91-B84DD3130EFF}"/>
          </ac:spMkLst>
        </pc:spChg>
      </pc:sldChg>
      <pc:sldChg chg="addSp delSp modSp add mod ord">
        <pc:chgData name="Terance Espinoza" userId="a53f605c-c6fd-4e9c-a99d-0600c58e64c9" providerId="ADAL" clId="{83ADA111-5433-4704-9534-1E1FDEC509A7}" dt="2025-07-04T21:48:20.593" v="6357" actId="20577"/>
        <pc:sldMkLst>
          <pc:docMk/>
          <pc:sldMk cId="582156637" sldId="409"/>
        </pc:sldMkLst>
        <pc:spChg chg="mod">
          <ac:chgData name="Terance Espinoza" userId="a53f605c-c6fd-4e9c-a99d-0600c58e64c9" providerId="ADAL" clId="{83ADA111-5433-4704-9534-1E1FDEC509A7}" dt="2025-07-04T21:48:20.593" v="6357" actId="20577"/>
          <ac:spMkLst>
            <pc:docMk/>
            <pc:sldMk cId="582156637" sldId="409"/>
            <ac:spMk id="2" creationId="{D4145D6E-B6BF-140F-64C9-A9FB61A9B810}"/>
          </ac:spMkLst>
        </pc:spChg>
        <pc:spChg chg="add del mod">
          <ac:chgData name="Terance Espinoza" userId="a53f605c-c6fd-4e9c-a99d-0600c58e64c9" providerId="ADAL" clId="{83ADA111-5433-4704-9534-1E1FDEC509A7}" dt="2025-07-04T21:47:15.936" v="6301" actId="20577"/>
          <ac:spMkLst>
            <pc:docMk/>
            <pc:sldMk cId="582156637" sldId="409"/>
            <ac:spMk id="3" creationId="{23AC0A27-4537-5136-D478-2D71388E6A6B}"/>
          </ac:spMkLst>
        </pc:spChg>
        <pc:spChg chg="add">
          <ac:chgData name="Terance Espinoza" userId="a53f605c-c6fd-4e9c-a99d-0600c58e64c9" providerId="ADAL" clId="{83ADA111-5433-4704-9534-1E1FDEC509A7}" dt="2025-07-04T21:45:43.370" v="6208"/>
          <ac:spMkLst>
            <pc:docMk/>
            <pc:sldMk cId="582156637" sldId="409"/>
            <ac:spMk id="4" creationId="{911DEBAD-D965-E9BB-5187-586A8AA295D7}"/>
          </ac:spMkLst>
        </pc:spChg>
        <pc:spChg chg="add mod">
          <ac:chgData name="Terance Espinoza" userId="a53f605c-c6fd-4e9c-a99d-0600c58e64c9" providerId="ADAL" clId="{83ADA111-5433-4704-9534-1E1FDEC509A7}" dt="2025-07-04T21:45:49.920" v="6211"/>
          <ac:spMkLst>
            <pc:docMk/>
            <pc:sldMk cId="582156637" sldId="409"/>
            <ac:spMk id="5" creationId="{DDE9799E-6E8B-048E-314E-0539026B9E71}"/>
          </ac:spMkLst>
        </pc:spChg>
        <pc:spChg chg="add">
          <ac:chgData name="Terance Espinoza" userId="a53f605c-c6fd-4e9c-a99d-0600c58e64c9" providerId="ADAL" clId="{83ADA111-5433-4704-9534-1E1FDEC509A7}" dt="2025-07-04T21:46:55.394" v="6240"/>
          <ac:spMkLst>
            <pc:docMk/>
            <pc:sldMk cId="582156637" sldId="409"/>
            <ac:spMk id="6" creationId="{0F85DA4B-8DFD-3A54-F31B-518184CB7C6C}"/>
          </ac:spMkLst>
        </pc:spChg>
      </pc:sldChg>
      <pc:sldChg chg="addSp modSp add mod">
        <pc:chgData name="Terance Espinoza" userId="a53f605c-c6fd-4e9c-a99d-0600c58e64c9" providerId="ADAL" clId="{83ADA111-5433-4704-9534-1E1FDEC509A7}" dt="2025-07-04T21:51:31.004" v="6422" actId="20577"/>
        <pc:sldMkLst>
          <pc:docMk/>
          <pc:sldMk cId="1431115743" sldId="410"/>
        </pc:sldMkLst>
        <pc:spChg chg="mod">
          <ac:chgData name="Terance Espinoza" userId="a53f605c-c6fd-4e9c-a99d-0600c58e64c9" providerId="ADAL" clId="{83ADA111-5433-4704-9534-1E1FDEC509A7}" dt="2025-07-04T21:49:30.389" v="6377" actId="20577"/>
          <ac:spMkLst>
            <pc:docMk/>
            <pc:sldMk cId="1431115743" sldId="410"/>
            <ac:spMk id="2" creationId="{DFB603F9-48A5-ECCD-1668-09FACAC4E42D}"/>
          </ac:spMkLst>
        </pc:spChg>
        <pc:spChg chg="mod">
          <ac:chgData name="Terance Espinoza" userId="a53f605c-c6fd-4e9c-a99d-0600c58e64c9" providerId="ADAL" clId="{83ADA111-5433-4704-9534-1E1FDEC509A7}" dt="2025-07-04T21:51:31.004" v="6422" actId="20577"/>
          <ac:spMkLst>
            <pc:docMk/>
            <pc:sldMk cId="1431115743" sldId="410"/>
            <ac:spMk id="3" creationId="{C5771099-74E8-E94B-7E7A-C6CFD8FBFE42}"/>
          </ac:spMkLst>
        </pc:spChg>
        <pc:spChg chg="add">
          <ac:chgData name="Terance Espinoza" userId="a53f605c-c6fd-4e9c-a99d-0600c58e64c9" providerId="ADAL" clId="{83ADA111-5433-4704-9534-1E1FDEC509A7}" dt="2025-07-04T21:47:38.683" v="6303"/>
          <ac:spMkLst>
            <pc:docMk/>
            <pc:sldMk cId="1431115743" sldId="410"/>
            <ac:spMk id="4" creationId="{945A103E-EBBA-6715-BBF3-75B8B4EC3DAB}"/>
          </ac:spMkLst>
        </pc:spChg>
        <pc:spChg chg="add">
          <ac:chgData name="Terance Espinoza" userId="a53f605c-c6fd-4e9c-a99d-0600c58e64c9" providerId="ADAL" clId="{83ADA111-5433-4704-9534-1E1FDEC509A7}" dt="2025-07-04T21:48:04.799" v="6311"/>
          <ac:spMkLst>
            <pc:docMk/>
            <pc:sldMk cId="1431115743" sldId="410"/>
            <ac:spMk id="5" creationId="{FF3A712A-E185-5EF2-ED03-701608EA1A3F}"/>
          </ac:spMkLst>
        </pc:spChg>
        <pc:spChg chg="add">
          <ac:chgData name="Terance Espinoza" userId="a53f605c-c6fd-4e9c-a99d-0600c58e64c9" providerId="ADAL" clId="{83ADA111-5433-4704-9534-1E1FDEC509A7}" dt="2025-07-04T21:49:04.944" v="6364"/>
          <ac:spMkLst>
            <pc:docMk/>
            <pc:sldMk cId="1431115743" sldId="410"/>
            <ac:spMk id="6" creationId="{1934D3B5-30F2-BD87-210A-D476074487DE}"/>
          </ac:spMkLst>
        </pc:spChg>
        <pc:spChg chg="add">
          <ac:chgData name="Terance Espinoza" userId="a53f605c-c6fd-4e9c-a99d-0600c58e64c9" providerId="ADAL" clId="{83ADA111-5433-4704-9534-1E1FDEC509A7}" dt="2025-07-04T21:49:36.811" v="6379"/>
          <ac:spMkLst>
            <pc:docMk/>
            <pc:sldMk cId="1431115743" sldId="410"/>
            <ac:spMk id="7" creationId="{E7E757C4-3EAD-08B2-E732-506FF8D96656}"/>
          </ac:spMkLst>
        </pc:spChg>
        <pc:spChg chg="add">
          <ac:chgData name="Terance Espinoza" userId="a53f605c-c6fd-4e9c-a99d-0600c58e64c9" providerId="ADAL" clId="{83ADA111-5433-4704-9534-1E1FDEC509A7}" dt="2025-07-04T21:50:11.116" v="6384"/>
          <ac:spMkLst>
            <pc:docMk/>
            <pc:sldMk cId="1431115743" sldId="410"/>
            <ac:spMk id="8" creationId="{612820D2-FA13-A37B-8F0B-11DFFA1B975C}"/>
          </ac:spMkLst>
        </pc:spChg>
      </pc:sldChg>
      <pc:sldChg chg="modSp add mod ord">
        <pc:chgData name="Terance Espinoza" userId="a53f605c-c6fd-4e9c-a99d-0600c58e64c9" providerId="ADAL" clId="{83ADA111-5433-4704-9534-1E1FDEC509A7}" dt="2025-07-04T22:18:47.600" v="6705" actId="20577"/>
        <pc:sldMkLst>
          <pc:docMk/>
          <pc:sldMk cId="3704529859" sldId="411"/>
        </pc:sldMkLst>
        <pc:spChg chg="mod">
          <ac:chgData name="Terance Espinoza" userId="a53f605c-c6fd-4e9c-a99d-0600c58e64c9" providerId="ADAL" clId="{83ADA111-5433-4704-9534-1E1FDEC509A7}" dt="2025-07-04T22:02:32.997" v="6434" actId="20577"/>
          <ac:spMkLst>
            <pc:docMk/>
            <pc:sldMk cId="3704529859" sldId="411"/>
            <ac:spMk id="2" creationId="{8D36C342-54FC-188C-B760-D08C623BF477}"/>
          </ac:spMkLst>
        </pc:spChg>
        <pc:spChg chg="mod">
          <ac:chgData name="Terance Espinoza" userId="a53f605c-c6fd-4e9c-a99d-0600c58e64c9" providerId="ADAL" clId="{83ADA111-5433-4704-9534-1E1FDEC509A7}" dt="2025-07-04T22:18:47.600" v="6705" actId="20577"/>
          <ac:spMkLst>
            <pc:docMk/>
            <pc:sldMk cId="3704529859" sldId="411"/>
            <ac:spMk id="3" creationId="{45799AA5-5CDF-1DAA-0FEA-B1B0C7AC3A45}"/>
          </ac:spMkLst>
        </pc:spChg>
      </pc:sldChg>
      <pc:sldChg chg="modSp add mod ord">
        <pc:chgData name="Terance Espinoza" userId="a53f605c-c6fd-4e9c-a99d-0600c58e64c9" providerId="ADAL" clId="{83ADA111-5433-4704-9534-1E1FDEC509A7}" dt="2025-07-04T22:05:00.366" v="6476"/>
        <pc:sldMkLst>
          <pc:docMk/>
          <pc:sldMk cId="1065451506" sldId="412"/>
        </pc:sldMkLst>
        <pc:spChg chg="mod">
          <ac:chgData name="Terance Espinoza" userId="a53f605c-c6fd-4e9c-a99d-0600c58e64c9" providerId="ADAL" clId="{83ADA111-5433-4704-9534-1E1FDEC509A7}" dt="2025-07-04T22:04:49.602" v="6474" actId="20577"/>
          <ac:spMkLst>
            <pc:docMk/>
            <pc:sldMk cId="1065451506" sldId="412"/>
            <ac:spMk id="3" creationId="{5EAFAC32-CD75-4D09-F623-AA1585F5EB07}"/>
          </ac:spMkLst>
        </pc:spChg>
      </pc:sldChg>
      <pc:sldChg chg="modSp add mod">
        <pc:chgData name="Terance Espinoza" userId="a53f605c-c6fd-4e9c-a99d-0600c58e64c9" providerId="ADAL" clId="{83ADA111-5433-4704-9534-1E1FDEC509A7}" dt="2025-07-04T22:14:27.440" v="6552" actId="27636"/>
        <pc:sldMkLst>
          <pc:docMk/>
          <pc:sldMk cId="1238150051" sldId="413"/>
        </pc:sldMkLst>
        <pc:spChg chg="mod">
          <ac:chgData name="Terance Espinoza" userId="a53f605c-c6fd-4e9c-a99d-0600c58e64c9" providerId="ADAL" clId="{83ADA111-5433-4704-9534-1E1FDEC509A7}" dt="2025-07-04T22:14:27.440" v="6552" actId="27636"/>
          <ac:spMkLst>
            <pc:docMk/>
            <pc:sldMk cId="1238150051" sldId="413"/>
            <ac:spMk id="3" creationId="{988B8A9C-5B66-D357-529C-E817CD1CF584}"/>
          </ac:spMkLst>
        </pc:spChg>
      </pc:sldChg>
      <pc:sldChg chg="modSp new mod">
        <pc:chgData name="Terance Espinoza" userId="a53f605c-c6fd-4e9c-a99d-0600c58e64c9" providerId="ADAL" clId="{83ADA111-5433-4704-9534-1E1FDEC509A7}" dt="2025-07-04T22:30:10.403" v="7413" actId="14"/>
        <pc:sldMkLst>
          <pc:docMk/>
          <pc:sldMk cId="4014604859" sldId="414"/>
        </pc:sldMkLst>
        <pc:spChg chg="mod">
          <ac:chgData name="Terance Espinoza" userId="a53f605c-c6fd-4e9c-a99d-0600c58e64c9" providerId="ADAL" clId="{83ADA111-5433-4704-9534-1E1FDEC509A7}" dt="2025-07-04T22:27:23.089" v="7137" actId="20577"/>
          <ac:spMkLst>
            <pc:docMk/>
            <pc:sldMk cId="4014604859" sldId="414"/>
            <ac:spMk id="2" creationId="{430A2AD4-E7A5-F6AA-9F3A-606896F9380A}"/>
          </ac:spMkLst>
        </pc:spChg>
        <pc:spChg chg="mod">
          <ac:chgData name="Terance Espinoza" userId="a53f605c-c6fd-4e9c-a99d-0600c58e64c9" providerId="ADAL" clId="{83ADA111-5433-4704-9534-1E1FDEC509A7}" dt="2025-07-04T22:30:10.403" v="7413" actId="14"/>
          <ac:spMkLst>
            <pc:docMk/>
            <pc:sldMk cId="4014604859" sldId="414"/>
            <ac:spMk id="3" creationId="{C283C3D1-8863-AB84-BC5C-5E23798FD008}"/>
          </ac:spMkLst>
        </pc:spChg>
      </pc:sldChg>
      <pc:sldChg chg="modSp add mod">
        <pc:chgData name="Terance Espinoza" userId="a53f605c-c6fd-4e9c-a99d-0600c58e64c9" providerId="ADAL" clId="{83ADA111-5433-4704-9534-1E1FDEC509A7}" dt="2025-07-04T22:32:51.307" v="7696" actId="14100"/>
        <pc:sldMkLst>
          <pc:docMk/>
          <pc:sldMk cId="3098470717" sldId="415"/>
        </pc:sldMkLst>
        <pc:spChg chg="mod">
          <ac:chgData name="Terance Espinoza" userId="a53f605c-c6fd-4e9c-a99d-0600c58e64c9" providerId="ADAL" clId="{83ADA111-5433-4704-9534-1E1FDEC509A7}" dt="2025-07-04T22:32:41.724" v="7691" actId="20577"/>
          <ac:spMkLst>
            <pc:docMk/>
            <pc:sldMk cId="3098470717" sldId="415"/>
            <ac:spMk id="2" creationId="{D7BBEBFD-ADF5-5296-E7B5-C7F8187DE266}"/>
          </ac:spMkLst>
        </pc:spChg>
        <pc:spChg chg="mod">
          <ac:chgData name="Terance Espinoza" userId="a53f605c-c6fd-4e9c-a99d-0600c58e64c9" providerId="ADAL" clId="{83ADA111-5433-4704-9534-1E1FDEC509A7}" dt="2025-07-04T22:32:51.307" v="7696" actId="14100"/>
          <ac:spMkLst>
            <pc:docMk/>
            <pc:sldMk cId="3098470717" sldId="415"/>
            <ac:spMk id="3" creationId="{74B9B709-9991-8C2C-7957-B2D534E521A4}"/>
          </ac:spMkLst>
        </pc:spChg>
      </pc:sldChg>
      <pc:sldChg chg="modSp add mod ord">
        <pc:chgData name="Terance Espinoza" userId="a53f605c-c6fd-4e9c-a99d-0600c58e64c9" providerId="ADAL" clId="{83ADA111-5433-4704-9534-1E1FDEC509A7}" dt="2025-07-04T22:35:44.285" v="8304" actId="20577"/>
        <pc:sldMkLst>
          <pc:docMk/>
          <pc:sldMk cId="4084998781" sldId="416"/>
        </pc:sldMkLst>
        <pc:spChg chg="mod">
          <ac:chgData name="Terance Espinoza" userId="a53f605c-c6fd-4e9c-a99d-0600c58e64c9" providerId="ADAL" clId="{83ADA111-5433-4704-9534-1E1FDEC509A7}" dt="2025-07-04T22:35:44.285" v="8304" actId="20577"/>
          <ac:spMkLst>
            <pc:docMk/>
            <pc:sldMk cId="4084998781" sldId="416"/>
            <ac:spMk id="3" creationId="{CEDD3F2F-E165-6169-6BAA-B0917C6F1ED1}"/>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D703EE5-B411-424D-8277-BC757344512E}" type="doc">
      <dgm:prSet loTypeId="urn:microsoft.com/office/officeart/2005/8/layout/cycle2" loCatId="cycle" qsTypeId="urn:microsoft.com/office/officeart/2005/8/quickstyle/simple3" qsCatId="simple" csTypeId="urn:microsoft.com/office/officeart/2005/8/colors/accent6_2" csCatId="accent6" phldr="1"/>
      <dgm:spPr/>
      <dgm:t>
        <a:bodyPr/>
        <a:lstStyle/>
        <a:p>
          <a:endParaRPr lang="en-US"/>
        </a:p>
      </dgm:t>
    </dgm:pt>
    <dgm:pt modelId="{B24E4735-638B-4516-B0DD-7FBE9E10D6C4}">
      <dgm:prSet phldrT="[Text]"/>
      <dgm:spPr/>
      <dgm:t>
        <a:bodyPr/>
        <a:lstStyle/>
        <a:p>
          <a:r>
            <a:rPr lang="en-US" dirty="0"/>
            <a:t>1. Select a Topic</a:t>
          </a:r>
        </a:p>
      </dgm:t>
    </dgm:pt>
    <dgm:pt modelId="{EAF9484F-641D-44F8-B904-B696E1FD4EA7}" type="parTrans" cxnId="{195BB74C-BF7F-41FB-9D51-8272FACB6CF6}">
      <dgm:prSet/>
      <dgm:spPr/>
      <dgm:t>
        <a:bodyPr/>
        <a:lstStyle/>
        <a:p>
          <a:endParaRPr lang="en-US"/>
        </a:p>
      </dgm:t>
    </dgm:pt>
    <dgm:pt modelId="{F859352A-FA6F-4BA5-9DF0-87074091B4CC}" type="sibTrans" cxnId="{195BB74C-BF7F-41FB-9D51-8272FACB6CF6}">
      <dgm:prSet/>
      <dgm:spPr/>
      <dgm:t>
        <a:bodyPr/>
        <a:lstStyle/>
        <a:p>
          <a:endParaRPr lang="en-US"/>
        </a:p>
      </dgm:t>
    </dgm:pt>
    <dgm:pt modelId="{C7595A01-349A-417B-9EEB-4F910328FBFC}">
      <dgm:prSet phldrT="[Text]"/>
      <dgm:spPr/>
      <dgm:t>
        <a:bodyPr/>
        <a:lstStyle/>
        <a:p>
          <a:r>
            <a:rPr lang="en-US" dirty="0"/>
            <a:t>2. Develop Tools of Argumentation</a:t>
          </a:r>
        </a:p>
      </dgm:t>
    </dgm:pt>
    <dgm:pt modelId="{59A45E02-D996-488C-B494-D111C2623310}" type="parTrans" cxnId="{4FAFA665-EF11-47AA-8514-E099F1618E13}">
      <dgm:prSet/>
      <dgm:spPr/>
      <dgm:t>
        <a:bodyPr/>
        <a:lstStyle/>
        <a:p>
          <a:endParaRPr lang="en-US"/>
        </a:p>
      </dgm:t>
    </dgm:pt>
    <dgm:pt modelId="{16FAC2EF-EA85-490F-AE7B-571EB0981AB3}" type="sibTrans" cxnId="{4FAFA665-EF11-47AA-8514-E099F1618E13}">
      <dgm:prSet/>
      <dgm:spPr/>
      <dgm:t>
        <a:bodyPr/>
        <a:lstStyle/>
        <a:p>
          <a:endParaRPr lang="en-US"/>
        </a:p>
      </dgm:t>
    </dgm:pt>
    <dgm:pt modelId="{F0D3FD99-BC94-43F1-9380-BE6E6D191F4F}">
      <dgm:prSet phldrT="[Text]"/>
      <dgm:spPr/>
      <dgm:t>
        <a:bodyPr/>
        <a:lstStyle/>
        <a:p>
          <a:r>
            <a:rPr lang="en-US" dirty="0"/>
            <a:t>3. Search the Literature</a:t>
          </a:r>
        </a:p>
      </dgm:t>
    </dgm:pt>
    <dgm:pt modelId="{11B67861-FEC4-475F-B083-61364EF2335F}" type="parTrans" cxnId="{39C12E17-CE40-4EF5-9ED5-99AF4C6878FF}">
      <dgm:prSet/>
      <dgm:spPr/>
      <dgm:t>
        <a:bodyPr/>
        <a:lstStyle/>
        <a:p>
          <a:endParaRPr lang="en-US"/>
        </a:p>
      </dgm:t>
    </dgm:pt>
    <dgm:pt modelId="{F1C68C8A-51CB-4245-AF43-64505CA6C845}" type="sibTrans" cxnId="{39C12E17-CE40-4EF5-9ED5-99AF4C6878FF}">
      <dgm:prSet/>
      <dgm:spPr/>
      <dgm:t>
        <a:bodyPr/>
        <a:lstStyle/>
        <a:p>
          <a:endParaRPr lang="en-US"/>
        </a:p>
      </dgm:t>
    </dgm:pt>
    <dgm:pt modelId="{1AC11CDF-0A5C-4A6A-B717-1C9A69118F3C}">
      <dgm:prSet phldrT="[Text]"/>
      <dgm:spPr/>
      <dgm:t>
        <a:bodyPr/>
        <a:lstStyle/>
        <a:p>
          <a:r>
            <a:rPr lang="en-US" dirty="0"/>
            <a:t>4. Survey the Literature</a:t>
          </a:r>
        </a:p>
      </dgm:t>
    </dgm:pt>
    <dgm:pt modelId="{A95E52E9-CBA6-452B-9998-F6993ABE8768}" type="parTrans" cxnId="{B46E7172-5859-4383-9982-31B66E16A1D0}">
      <dgm:prSet/>
      <dgm:spPr/>
      <dgm:t>
        <a:bodyPr/>
        <a:lstStyle/>
        <a:p>
          <a:endParaRPr lang="en-US"/>
        </a:p>
      </dgm:t>
    </dgm:pt>
    <dgm:pt modelId="{50EC0267-C8BB-4799-BE69-FAB7CF920B13}" type="sibTrans" cxnId="{B46E7172-5859-4383-9982-31B66E16A1D0}">
      <dgm:prSet/>
      <dgm:spPr/>
      <dgm:t>
        <a:bodyPr/>
        <a:lstStyle/>
        <a:p>
          <a:endParaRPr lang="en-US"/>
        </a:p>
      </dgm:t>
    </dgm:pt>
    <dgm:pt modelId="{A16F67A0-A523-407D-97AF-96DFB877087B}">
      <dgm:prSet phldrT="[Text]"/>
      <dgm:spPr/>
      <dgm:t>
        <a:bodyPr/>
        <a:lstStyle/>
        <a:p>
          <a:r>
            <a:rPr lang="en-US" dirty="0"/>
            <a:t>6. Write the Review</a:t>
          </a:r>
        </a:p>
      </dgm:t>
    </dgm:pt>
    <dgm:pt modelId="{0EC66209-A3C3-45C8-9A3F-6E01BD3E39A8}" type="parTrans" cxnId="{879673B7-4380-4067-A573-A8C77C7F2A9E}">
      <dgm:prSet/>
      <dgm:spPr/>
      <dgm:t>
        <a:bodyPr/>
        <a:lstStyle/>
        <a:p>
          <a:endParaRPr lang="en-US"/>
        </a:p>
      </dgm:t>
    </dgm:pt>
    <dgm:pt modelId="{5DEFF97A-C975-4BD8-9370-AB90A22C060B}" type="sibTrans" cxnId="{879673B7-4380-4067-A573-A8C77C7F2A9E}">
      <dgm:prSet/>
      <dgm:spPr/>
      <dgm:t>
        <a:bodyPr/>
        <a:lstStyle/>
        <a:p>
          <a:endParaRPr lang="en-US" dirty="0"/>
        </a:p>
      </dgm:t>
    </dgm:pt>
    <dgm:pt modelId="{5633463E-0036-4E69-B9A7-8EAF6AAEA9B2}">
      <dgm:prSet phldrT="[Text]"/>
      <dgm:spPr/>
      <dgm:t>
        <a:bodyPr/>
        <a:lstStyle/>
        <a:p>
          <a:r>
            <a:rPr lang="en-US" dirty="0"/>
            <a:t>5. Critique the Literature</a:t>
          </a:r>
        </a:p>
      </dgm:t>
    </dgm:pt>
    <dgm:pt modelId="{6CE9871B-A06A-499A-9CAD-EBA0ACD19961}" type="parTrans" cxnId="{BF3B97C2-48BD-4025-B66B-C3FD37829B68}">
      <dgm:prSet/>
      <dgm:spPr/>
      <dgm:t>
        <a:bodyPr/>
        <a:lstStyle/>
        <a:p>
          <a:endParaRPr lang="en-US"/>
        </a:p>
      </dgm:t>
    </dgm:pt>
    <dgm:pt modelId="{CA6AFB04-C2EA-4C66-9C0C-26374542A9F4}" type="sibTrans" cxnId="{BF3B97C2-48BD-4025-B66B-C3FD37829B68}">
      <dgm:prSet/>
      <dgm:spPr/>
      <dgm:t>
        <a:bodyPr/>
        <a:lstStyle/>
        <a:p>
          <a:endParaRPr lang="en-US"/>
        </a:p>
      </dgm:t>
    </dgm:pt>
    <dgm:pt modelId="{9C3525AA-7362-4A10-9046-F8EE80871F7C}">
      <dgm:prSet phldrT="[Text]"/>
      <dgm:spPr/>
      <dgm:t>
        <a:bodyPr/>
        <a:lstStyle/>
        <a:p>
          <a:r>
            <a:rPr lang="en-US" dirty="0"/>
            <a:t>Builds on steps 1-5 to communicate results of research</a:t>
          </a:r>
        </a:p>
      </dgm:t>
    </dgm:pt>
    <dgm:pt modelId="{B3656877-3B56-44DA-ADF5-57095813FB8D}" type="parTrans" cxnId="{BDC932A7-0CAB-436F-93B3-995E21C99232}">
      <dgm:prSet/>
      <dgm:spPr/>
      <dgm:t>
        <a:bodyPr/>
        <a:lstStyle/>
        <a:p>
          <a:endParaRPr lang="en-US"/>
        </a:p>
      </dgm:t>
    </dgm:pt>
    <dgm:pt modelId="{4C19021B-9767-4DA9-9BC8-C6217DFC0228}" type="sibTrans" cxnId="{BDC932A7-0CAB-436F-93B3-995E21C99232}">
      <dgm:prSet/>
      <dgm:spPr/>
      <dgm:t>
        <a:bodyPr/>
        <a:lstStyle/>
        <a:p>
          <a:endParaRPr lang="en-US"/>
        </a:p>
      </dgm:t>
    </dgm:pt>
    <dgm:pt modelId="{087C7690-D20E-427A-846C-16CC74061066}">
      <dgm:prSet phldrT="[Text]"/>
      <dgm:spPr/>
      <dgm:t>
        <a:bodyPr/>
        <a:lstStyle/>
        <a:p>
          <a:r>
            <a:rPr lang="en-US" dirty="0"/>
            <a:t>Specifies a problem</a:t>
          </a:r>
        </a:p>
      </dgm:t>
    </dgm:pt>
    <dgm:pt modelId="{B06EC164-F399-42B1-BEF0-B370559D01CE}" type="parTrans" cxnId="{9E875B69-35F6-42E4-9321-5DA0D31E9F64}">
      <dgm:prSet/>
      <dgm:spPr/>
      <dgm:t>
        <a:bodyPr/>
        <a:lstStyle/>
        <a:p>
          <a:endParaRPr lang="en-US"/>
        </a:p>
      </dgm:t>
    </dgm:pt>
    <dgm:pt modelId="{13F65EF9-73F5-443E-848A-C6EC6C7586A3}" type="sibTrans" cxnId="{9E875B69-35F6-42E4-9321-5DA0D31E9F64}">
      <dgm:prSet/>
      <dgm:spPr/>
      <dgm:t>
        <a:bodyPr/>
        <a:lstStyle/>
        <a:p>
          <a:endParaRPr lang="en-US"/>
        </a:p>
      </dgm:t>
    </dgm:pt>
    <dgm:pt modelId="{CCBE70E5-51D9-49DD-A282-A20DA28C2311}">
      <dgm:prSet phldrT="[Text]"/>
      <dgm:spPr/>
      <dgm:t>
        <a:bodyPr/>
        <a:lstStyle/>
        <a:p>
          <a:r>
            <a:rPr lang="en-US" dirty="0"/>
            <a:t>Build the findings of the case</a:t>
          </a:r>
        </a:p>
      </dgm:t>
    </dgm:pt>
    <dgm:pt modelId="{D03148A9-1F52-480C-BDDB-2258C2A24668}" type="parTrans" cxnId="{3AE449A0-76BD-476B-88C2-99227DA60A67}">
      <dgm:prSet/>
      <dgm:spPr/>
      <dgm:t>
        <a:bodyPr/>
        <a:lstStyle/>
        <a:p>
          <a:endParaRPr lang="en-US"/>
        </a:p>
      </dgm:t>
    </dgm:pt>
    <dgm:pt modelId="{41EB6F8C-4833-4DD6-94BC-D285F806D936}" type="sibTrans" cxnId="{3AE449A0-76BD-476B-88C2-99227DA60A67}">
      <dgm:prSet/>
      <dgm:spPr/>
      <dgm:t>
        <a:bodyPr/>
        <a:lstStyle/>
        <a:p>
          <a:endParaRPr lang="en-US"/>
        </a:p>
      </dgm:t>
    </dgm:pt>
    <dgm:pt modelId="{36EB79F9-31A0-4994-ABEE-C13216F3BB74}">
      <dgm:prSet phldrT="[Text]"/>
      <dgm:spPr/>
      <dgm:t>
        <a:bodyPr/>
        <a:lstStyle/>
        <a:p>
          <a:r>
            <a:rPr lang="en-US" dirty="0"/>
            <a:t>Explores &amp; catalogues relevant data</a:t>
          </a:r>
        </a:p>
      </dgm:t>
    </dgm:pt>
    <dgm:pt modelId="{1B2E299D-ABB4-4BAB-8900-C5E4E8679E07}" type="parTrans" cxnId="{524825B4-B2C7-41F9-BEB5-88F89FFB4B88}">
      <dgm:prSet/>
      <dgm:spPr/>
      <dgm:t>
        <a:bodyPr/>
        <a:lstStyle/>
        <a:p>
          <a:endParaRPr lang="en-US"/>
        </a:p>
      </dgm:t>
    </dgm:pt>
    <dgm:pt modelId="{80DE3FDE-151B-41DF-B4D5-3C6A43DBC5F7}" type="sibTrans" cxnId="{524825B4-B2C7-41F9-BEB5-88F89FFB4B88}">
      <dgm:prSet/>
      <dgm:spPr/>
      <dgm:t>
        <a:bodyPr/>
        <a:lstStyle/>
        <a:p>
          <a:endParaRPr lang="en-US"/>
        </a:p>
      </dgm:t>
    </dgm:pt>
    <dgm:pt modelId="{F035C143-0C3B-445B-9F2B-6C68176B153F}">
      <dgm:prSet phldrT="[Text]"/>
      <dgm:spPr/>
      <dgm:t>
        <a:bodyPr/>
        <a:lstStyle/>
        <a:p>
          <a:r>
            <a:rPr lang="en-US" dirty="0"/>
            <a:t>Logically arrange evidence to defend </a:t>
          </a:r>
          <a:r>
            <a:rPr lang="en-US" i="1" dirty="0"/>
            <a:t>status </a:t>
          </a:r>
          <a:r>
            <a:rPr lang="en-US" i="1" dirty="0" err="1"/>
            <a:t>quaestionis</a:t>
          </a:r>
          <a:endParaRPr lang="en-US" dirty="0"/>
        </a:p>
      </dgm:t>
    </dgm:pt>
    <dgm:pt modelId="{7EEDB6A7-4337-476C-A09D-088018F39ADA}" type="parTrans" cxnId="{B7AC88FB-C9BB-4913-BF44-251D3637E4C7}">
      <dgm:prSet/>
      <dgm:spPr/>
      <dgm:t>
        <a:bodyPr/>
        <a:lstStyle/>
        <a:p>
          <a:endParaRPr lang="en-US"/>
        </a:p>
      </dgm:t>
    </dgm:pt>
    <dgm:pt modelId="{A7399C1D-155A-42F9-B425-062FA8573B46}" type="sibTrans" cxnId="{B7AC88FB-C9BB-4913-BF44-251D3637E4C7}">
      <dgm:prSet/>
      <dgm:spPr/>
      <dgm:t>
        <a:bodyPr/>
        <a:lstStyle/>
        <a:p>
          <a:endParaRPr lang="en-US"/>
        </a:p>
      </dgm:t>
    </dgm:pt>
    <dgm:pt modelId="{EEDE8B45-45C1-4E06-8EAD-923BEE09E21B}">
      <dgm:prSet phldrT="[Text]"/>
      <dgm:spPr/>
      <dgm:t>
        <a:bodyPr/>
        <a:lstStyle/>
        <a:p>
          <a:r>
            <a:rPr lang="en-US" dirty="0"/>
            <a:t>Interpret findings of how </a:t>
          </a:r>
          <a:r>
            <a:rPr lang="en-US" i="1" dirty="0"/>
            <a:t>status </a:t>
          </a:r>
          <a:r>
            <a:rPr lang="en-US" i="1" dirty="0" err="1"/>
            <a:t>quaestionis</a:t>
          </a:r>
          <a:r>
            <a:rPr lang="en-US" i="1" dirty="0"/>
            <a:t> </a:t>
          </a:r>
          <a:r>
            <a:rPr lang="en-US" i="0" dirty="0"/>
            <a:t>answers research question.</a:t>
          </a:r>
          <a:endParaRPr lang="en-US" dirty="0"/>
        </a:p>
      </dgm:t>
    </dgm:pt>
    <dgm:pt modelId="{A1E7CEC0-826C-400A-A507-43F1E02EC76A}" type="parTrans" cxnId="{4DC43824-189F-45DB-B4C2-AEE1FD43485C}">
      <dgm:prSet/>
      <dgm:spPr/>
      <dgm:t>
        <a:bodyPr/>
        <a:lstStyle/>
        <a:p>
          <a:endParaRPr lang="en-US"/>
        </a:p>
      </dgm:t>
    </dgm:pt>
    <dgm:pt modelId="{C22BA0F5-7CAC-432C-A697-B1383864C549}" type="sibTrans" cxnId="{4DC43824-189F-45DB-B4C2-AEE1FD43485C}">
      <dgm:prSet/>
      <dgm:spPr/>
      <dgm:t>
        <a:bodyPr/>
        <a:lstStyle/>
        <a:p>
          <a:endParaRPr lang="en-US"/>
        </a:p>
      </dgm:t>
    </dgm:pt>
    <dgm:pt modelId="{5D76808A-FDD2-4708-B149-7AB26031B592}">
      <dgm:prSet phldrT="[Text]"/>
      <dgm:spPr/>
      <dgm:t>
        <a:bodyPr/>
        <a:lstStyle/>
        <a:p>
          <a:r>
            <a:rPr lang="en-US" dirty="0"/>
            <a:t>Form the case’s conclusions</a:t>
          </a:r>
        </a:p>
      </dgm:t>
    </dgm:pt>
    <dgm:pt modelId="{CA6027B4-8AC5-49B0-A465-C6E6D0E7963B}" type="parTrans" cxnId="{D8812E49-AD8E-4C22-BDE0-8063D2749567}">
      <dgm:prSet/>
      <dgm:spPr/>
    </dgm:pt>
    <dgm:pt modelId="{0E50AC32-30CA-44A0-BA4C-3CCD312B9211}" type="sibTrans" cxnId="{D8812E49-AD8E-4C22-BDE0-8063D2749567}">
      <dgm:prSet/>
      <dgm:spPr/>
    </dgm:pt>
    <dgm:pt modelId="{5CFE24BA-47CC-419A-ABB2-40373F58D1F8}" type="pres">
      <dgm:prSet presAssocID="{9D703EE5-B411-424D-8277-BC757344512E}" presName="cycle" presStyleCnt="0">
        <dgm:presLayoutVars>
          <dgm:dir/>
          <dgm:resizeHandles val="exact"/>
        </dgm:presLayoutVars>
      </dgm:prSet>
      <dgm:spPr/>
    </dgm:pt>
    <dgm:pt modelId="{3E880102-B8DB-471D-890A-05307723A3C3}" type="pres">
      <dgm:prSet presAssocID="{B24E4735-638B-4516-B0DD-7FBE9E10D6C4}" presName="node" presStyleLbl="node1" presStyleIdx="0" presStyleCnt="6">
        <dgm:presLayoutVars>
          <dgm:bulletEnabled val="1"/>
        </dgm:presLayoutVars>
      </dgm:prSet>
      <dgm:spPr/>
    </dgm:pt>
    <dgm:pt modelId="{C4B31CE5-F914-426B-B98F-384A7A32830A}" type="pres">
      <dgm:prSet presAssocID="{F859352A-FA6F-4BA5-9DF0-87074091B4CC}" presName="sibTrans" presStyleLbl="sibTrans2D1" presStyleIdx="0" presStyleCnt="6"/>
      <dgm:spPr/>
    </dgm:pt>
    <dgm:pt modelId="{A430F008-8052-41E3-AE4C-108505B6379C}" type="pres">
      <dgm:prSet presAssocID="{F859352A-FA6F-4BA5-9DF0-87074091B4CC}" presName="connectorText" presStyleLbl="sibTrans2D1" presStyleIdx="0" presStyleCnt="6"/>
      <dgm:spPr/>
    </dgm:pt>
    <dgm:pt modelId="{790ED469-9175-4C6A-A9E4-013096481152}" type="pres">
      <dgm:prSet presAssocID="{C7595A01-349A-417B-9EEB-4F910328FBFC}" presName="node" presStyleLbl="node1" presStyleIdx="1" presStyleCnt="6">
        <dgm:presLayoutVars>
          <dgm:bulletEnabled val="1"/>
        </dgm:presLayoutVars>
      </dgm:prSet>
      <dgm:spPr/>
    </dgm:pt>
    <dgm:pt modelId="{B915C967-EF48-4BC0-AC7F-0D43ECFD927D}" type="pres">
      <dgm:prSet presAssocID="{16FAC2EF-EA85-490F-AE7B-571EB0981AB3}" presName="sibTrans" presStyleLbl="sibTrans2D1" presStyleIdx="1" presStyleCnt="6"/>
      <dgm:spPr/>
    </dgm:pt>
    <dgm:pt modelId="{1EFE3819-5B09-4EDE-979F-2B492376DC96}" type="pres">
      <dgm:prSet presAssocID="{16FAC2EF-EA85-490F-AE7B-571EB0981AB3}" presName="connectorText" presStyleLbl="sibTrans2D1" presStyleIdx="1" presStyleCnt="6"/>
      <dgm:spPr/>
    </dgm:pt>
    <dgm:pt modelId="{F65DD9B4-85AB-4B3E-A6EF-AD963755F167}" type="pres">
      <dgm:prSet presAssocID="{F0D3FD99-BC94-43F1-9380-BE6E6D191F4F}" presName="node" presStyleLbl="node1" presStyleIdx="2" presStyleCnt="6">
        <dgm:presLayoutVars>
          <dgm:bulletEnabled val="1"/>
        </dgm:presLayoutVars>
      </dgm:prSet>
      <dgm:spPr/>
    </dgm:pt>
    <dgm:pt modelId="{5B477129-2608-4763-B308-82C2490F263D}" type="pres">
      <dgm:prSet presAssocID="{F1C68C8A-51CB-4245-AF43-64505CA6C845}" presName="sibTrans" presStyleLbl="sibTrans2D1" presStyleIdx="2" presStyleCnt="6"/>
      <dgm:spPr/>
    </dgm:pt>
    <dgm:pt modelId="{546DF096-96A1-4F79-A298-ADD0941C9EDF}" type="pres">
      <dgm:prSet presAssocID="{F1C68C8A-51CB-4245-AF43-64505CA6C845}" presName="connectorText" presStyleLbl="sibTrans2D1" presStyleIdx="2" presStyleCnt="6"/>
      <dgm:spPr/>
    </dgm:pt>
    <dgm:pt modelId="{8080BFAD-4365-4069-8AF1-89A832B53E7C}" type="pres">
      <dgm:prSet presAssocID="{1AC11CDF-0A5C-4A6A-B717-1C9A69118F3C}" presName="node" presStyleLbl="node1" presStyleIdx="3" presStyleCnt="6">
        <dgm:presLayoutVars>
          <dgm:bulletEnabled val="1"/>
        </dgm:presLayoutVars>
      </dgm:prSet>
      <dgm:spPr/>
    </dgm:pt>
    <dgm:pt modelId="{591DC5C6-417B-4508-B035-E28BCF88EDE1}" type="pres">
      <dgm:prSet presAssocID="{50EC0267-C8BB-4799-BE69-FAB7CF920B13}" presName="sibTrans" presStyleLbl="sibTrans2D1" presStyleIdx="3" presStyleCnt="6"/>
      <dgm:spPr/>
    </dgm:pt>
    <dgm:pt modelId="{FCAF7A57-14F0-4475-9248-E31066B66EC0}" type="pres">
      <dgm:prSet presAssocID="{50EC0267-C8BB-4799-BE69-FAB7CF920B13}" presName="connectorText" presStyleLbl="sibTrans2D1" presStyleIdx="3" presStyleCnt="6"/>
      <dgm:spPr/>
    </dgm:pt>
    <dgm:pt modelId="{5925B7DE-3DC3-4A86-B16D-78338ED89BB7}" type="pres">
      <dgm:prSet presAssocID="{5633463E-0036-4E69-B9A7-8EAF6AAEA9B2}" presName="node" presStyleLbl="node1" presStyleIdx="4" presStyleCnt="6">
        <dgm:presLayoutVars>
          <dgm:bulletEnabled val="1"/>
        </dgm:presLayoutVars>
      </dgm:prSet>
      <dgm:spPr/>
    </dgm:pt>
    <dgm:pt modelId="{59266B52-4E10-4C30-88D2-800CAC017CBD}" type="pres">
      <dgm:prSet presAssocID="{CA6AFB04-C2EA-4C66-9C0C-26374542A9F4}" presName="sibTrans" presStyleLbl="sibTrans2D1" presStyleIdx="4" presStyleCnt="6"/>
      <dgm:spPr/>
    </dgm:pt>
    <dgm:pt modelId="{9248ABDB-224C-411A-A1A4-0C529C0C8693}" type="pres">
      <dgm:prSet presAssocID="{CA6AFB04-C2EA-4C66-9C0C-26374542A9F4}" presName="connectorText" presStyleLbl="sibTrans2D1" presStyleIdx="4" presStyleCnt="6"/>
      <dgm:spPr/>
    </dgm:pt>
    <dgm:pt modelId="{500941DC-81A7-4EAA-95E5-F21D7F0592D9}" type="pres">
      <dgm:prSet presAssocID="{A16F67A0-A523-407D-97AF-96DFB877087B}" presName="node" presStyleLbl="node1" presStyleIdx="5" presStyleCnt="6">
        <dgm:presLayoutVars>
          <dgm:bulletEnabled val="1"/>
        </dgm:presLayoutVars>
      </dgm:prSet>
      <dgm:spPr/>
    </dgm:pt>
    <dgm:pt modelId="{F75094A3-85B2-49D6-9A17-85628FEA893D}" type="pres">
      <dgm:prSet presAssocID="{5DEFF97A-C975-4BD8-9370-AB90A22C060B}" presName="sibTrans" presStyleLbl="sibTrans2D1" presStyleIdx="5" presStyleCnt="6"/>
      <dgm:spPr/>
    </dgm:pt>
    <dgm:pt modelId="{C0345C18-7EC2-4A14-AD77-BCEB7D917F1F}" type="pres">
      <dgm:prSet presAssocID="{5DEFF97A-C975-4BD8-9370-AB90A22C060B}" presName="connectorText" presStyleLbl="sibTrans2D1" presStyleIdx="5" presStyleCnt="6"/>
      <dgm:spPr/>
    </dgm:pt>
  </dgm:ptLst>
  <dgm:cxnLst>
    <dgm:cxn modelId="{F9204E03-FA48-4F38-911F-44AA36F81D48}" type="presOf" srcId="{5D76808A-FDD2-4708-B149-7AB26031B592}" destId="{790ED469-9175-4C6A-A9E4-013096481152}" srcOrd="0" destOrd="2" presId="urn:microsoft.com/office/officeart/2005/8/layout/cycle2"/>
    <dgm:cxn modelId="{ADD1B713-CA18-4C25-A221-49794253BA20}" type="presOf" srcId="{EEDE8B45-45C1-4E06-8EAD-923BEE09E21B}" destId="{5925B7DE-3DC3-4A86-B16D-78338ED89BB7}" srcOrd="0" destOrd="1" presId="urn:microsoft.com/office/officeart/2005/8/layout/cycle2"/>
    <dgm:cxn modelId="{39C12E17-CE40-4EF5-9ED5-99AF4C6878FF}" srcId="{9D703EE5-B411-424D-8277-BC757344512E}" destId="{F0D3FD99-BC94-43F1-9380-BE6E6D191F4F}" srcOrd="2" destOrd="0" parTransId="{11B67861-FEC4-475F-B083-61364EF2335F}" sibTransId="{F1C68C8A-51CB-4245-AF43-64505CA6C845}"/>
    <dgm:cxn modelId="{90150224-6639-4A8E-BFB2-8E0B3FE0D340}" type="presOf" srcId="{9C3525AA-7362-4A10-9046-F8EE80871F7C}" destId="{500941DC-81A7-4EAA-95E5-F21D7F0592D9}" srcOrd="0" destOrd="1" presId="urn:microsoft.com/office/officeart/2005/8/layout/cycle2"/>
    <dgm:cxn modelId="{4DC43824-189F-45DB-B4C2-AEE1FD43485C}" srcId="{5633463E-0036-4E69-B9A7-8EAF6AAEA9B2}" destId="{EEDE8B45-45C1-4E06-8EAD-923BEE09E21B}" srcOrd="0" destOrd="0" parTransId="{A1E7CEC0-826C-400A-A507-43F1E02EC76A}" sibTransId="{C22BA0F5-7CAC-432C-A697-B1383864C549}"/>
    <dgm:cxn modelId="{D1F62834-D1BE-46D5-B2A7-B047FF842852}" type="presOf" srcId="{F859352A-FA6F-4BA5-9DF0-87074091B4CC}" destId="{A430F008-8052-41E3-AE4C-108505B6379C}" srcOrd="1" destOrd="0" presId="urn:microsoft.com/office/officeart/2005/8/layout/cycle2"/>
    <dgm:cxn modelId="{2EF0C438-D4C3-4D54-BE14-EB0F014EB3DE}" type="presOf" srcId="{50EC0267-C8BB-4799-BE69-FAB7CF920B13}" destId="{FCAF7A57-14F0-4475-9248-E31066B66EC0}" srcOrd="1" destOrd="0" presId="urn:microsoft.com/office/officeart/2005/8/layout/cycle2"/>
    <dgm:cxn modelId="{39408E5C-3199-495C-BEF1-E011B13EF2D4}" type="presOf" srcId="{F1C68C8A-51CB-4245-AF43-64505CA6C845}" destId="{5B477129-2608-4763-B308-82C2490F263D}" srcOrd="0" destOrd="0" presId="urn:microsoft.com/office/officeart/2005/8/layout/cycle2"/>
    <dgm:cxn modelId="{4FAFA665-EF11-47AA-8514-E099F1618E13}" srcId="{9D703EE5-B411-424D-8277-BC757344512E}" destId="{C7595A01-349A-417B-9EEB-4F910328FBFC}" srcOrd="1" destOrd="0" parTransId="{59A45E02-D996-488C-B494-D111C2623310}" sibTransId="{16FAC2EF-EA85-490F-AE7B-571EB0981AB3}"/>
    <dgm:cxn modelId="{4337CC48-3FA2-4B4A-9CFA-96253A023DAD}" type="presOf" srcId="{F0D3FD99-BC94-43F1-9380-BE6E6D191F4F}" destId="{F65DD9B4-85AB-4B3E-A6EF-AD963755F167}" srcOrd="0" destOrd="0" presId="urn:microsoft.com/office/officeart/2005/8/layout/cycle2"/>
    <dgm:cxn modelId="{D8812E49-AD8E-4C22-BDE0-8063D2749567}" srcId="{C7595A01-349A-417B-9EEB-4F910328FBFC}" destId="{5D76808A-FDD2-4708-B149-7AB26031B592}" srcOrd="1" destOrd="0" parTransId="{CA6027B4-8AC5-49B0-A465-C6E6D0E7963B}" sibTransId="{0E50AC32-30CA-44A0-BA4C-3CCD312B9211}"/>
    <dgm:cxn modelId="{9E875B69-35F6-42E4-9321-5DA0D31E9F64}" srcId="{B24E4735-638B-4516-B0DD-7FBE9E10D6C4}" destId="{087C7690-D20E-427A-846C-16CC74061066}" srcOrd="0" destOrd="0" parTransId="{B06EC164-F399-42B1-BEF0-B370559D01CE}" sibTransId="{13F65EF9-73F5-443E-848A-C6EC6C7586A3}"/>
    <dgm:cxn modelId="{B4B47F49-EACA-4913-A88F-9AFA6A63FF64}" type="presOf" srcId="{CA6AFB04-C2EA-4C66-9C0C-26374542A9F4}" destId="{9248ABDB-224C-411A-A1A4-0C529C0C8693}" srcOrd="1" destOrd="0" presId="urn:microsoft.com/office/officeart/2005/8/layout/cycle2"/>
    <dgm:cxn modelId="{195BB74C-BF7F-41FB-9D51-8272FACB6CF6}" srcId="{9D703EE5-B411-424D-8277-BC757344512E}" destId="{B24E4735-638B-4516-B0DD-7FBE9E10D6C4}" srcOrd="0" destOrd="0" parTransId="{EAF9484F-641D-44F8-B904-B696E1FD4EA7}" sibTransId="{F859352A-FA6F-4BA5-9DF0-87074091B4CC}"/>
    <dgm:cxn modelId="{26801B4F-D494-428F-8B41-77F828F97EEB}" type="presOf" srcId="{16FAC2EF-EA85-490F-AE7B-571EB0981AB3}" destId="{B915C967-EF48-4BC0-AC7F-0D43ECFD927D}" srcOrd="0" destOrd="0" presId="urn:microsoft.com/office/officeart/2005/8/layout/cycle2"/>
    <dgm:cxn modelId="{5A08C86F-452B-4AFD-942C-42A854CB0CDE}" type="presOf" srcId="{9D703EE5-B411-424D-8277-BC757344512E}" destId="{5CFE24BA-47CC-419A-ABB2-40373F58D1F8}" srcOrd="0" destOrd="0" presId="urn:microsoft.com/office/officeart/2005/8/layout/cycle2"/>
    <dgm:cxn modelId="{AF001072-0659-4F7A-9CEF-E762B2F7198E}" type="presOf" srcId="{CCBE70E5-51D9-49DD-A282-A20DA28C2311}" destId="{790ED469-9175-4C6A-A9E4-013096481152}" srcOrd="0" destOrd="1" presId="urn:microsoft.com/office/officeart/2005/8/layout/cycle2"/>
    <dgm:cxn modelId="{B46E7172-5859-4383-9982-31B66E16A1D0}" srcId="{9D703EE5-B411-424D-8277-BC757344512E}" destId="{1AC11CDF-0A5C-4A6A-B717-1C9A69118F3C}" srcOrd="3" destOrd="0" parTransId="{A95E52E9-CBA6-452B-9998-F6993ABE8768}" sibTransId="{50EC0267-C8BB-4799-BE69-FAB7CF920B13}"/>
    <dgm:cxn modelId="{7A1B2755-1130-4E06-A1E5-8F521196AC85}" type="presOf" srcId="{087C7690-D20E-427A-846C-16CC74061066}" destId="{3E880102-B8DB-471D-890A-05307723A3C3}" srcOrd="0" destOrd="1" presId="urn:microsoft.com/office/officeart/2005/8/layout/cycle2"/>
    <dgm:cxn modelId="{D6763757-8145-4542-8BF8-10DD6ED1FD22}" type="presOf" srcId="{16FAC2EF-EA85-490F-AE7B-571EB0981AB3}" destId="{1EFE3819-5B09-4EDE-979F-2B492376DC96}" srcOrd="1" destOrd="0" presId="urn:microsoft.com/office/officeart/2005/8/layout/cycle2"/>
    <dgm:cxn modelId="{BE288B7F-6353-4D78-B4DA-06FA3E630B61}" type="presOf" srcId="{F1C68C8A-51CB-4245-AF43-64505CA6C845}" destId="{546DF096-96A1-4F79-A298-ADD0941C9EDF}" srcOrd="1" destOrd="0" presId="urn:microsoft.com/office/officeart/2005/8/layout/cycle2"/>
    <dgm:cxn modelId="{0FB09881-430A-425D-8700-FEA3F083818D}" type="presOf" srcId="{CA6AFB04-C2EA-4C66-9C0C-26374542A9F4}" destId="{59266B52-4E10-4C30-88D2-800CAC017CBD}" srcOrd="0" destOrd="0" presId="urn:microsoft.com/office/officeart/2005/8/layout/cycle2"/>
    <dgm:cxn modelId="{F130DD97-1378-4BC1-A9BF-35F0A82A15F2}" type="presOf" srcId="{1AC11CDF-0A5C-4A6A-B717-1C9A69118F3C}" destId="{8080BFAD-4365-4069-8AF1-89A832B53E7C}" srcOrd="0" destOrd="0" presId="urn:microsoft.com/office/officeart/2005/8/layout/cycle2"/>
    <dgm:cxn modelId="{3AE449A0-76BD-476B-88C2-99227DA60A67}" srcId="{C7595A01-349A-417B-9EEB-4F910328FBFC}" destId="{CCBE70E5-51D9-49DD-A282-A20DA28C2311}" srcOrd="0" destOrd="0" parTransId="{D03148A9-1F52-480C-BDDB-2258C2A24668}" sibTransId="{41EB6F8C-4833-4DD6-94BC-D285F806D936}"/>
    <dgm:cxn modelId="{225D6AA3-2567-40DC-90F0-910E5B760C9E}" type="presOf" srcId="{C7595A01-349A-417B-9EEB-4F910328FBFC}" destId="{790ED469-9175-4C6A-A9E4-013096481152}" srcOrd="0" destOrd="0" presId="urn:microsoft.com/office/officeart/2005/8/layout/cycle2"/>
    <dgm:cxn modelId="{BDC932A7-0CAB-436F-93B3-995E21C99232}" srcId="{A16F67A0-A523-407D-97AF-96DFB877087B}" destId="{9C3525AA-7362-4A10-9046-F8EE80871F7C}" srcOrd="0" destOrd="0" parTransId="{B3656877-3B56-44DA-ADF5-57095813FB8D}" sibTransId="{4C19021B-9767-4DA9-9BC8-C6217DFC0228}"/>
    <dgm:cxn modelId="{359E32AB-479F-448B-A70C-7ECB0E6C88AF}" type="presOf" srcId="{5633463E-0036-4E69-B9A7-8EAF6AAEA9B2}" destId="{5925B7DE-3DC3-4A86-B16D-78338ED89BB7}" srcOrd="0" destOrd="0" presId="urn:microsoft.com/office/officeart/2005/8/layout/cycle2"/>
    <dgm:cxn modelId="{9D6401B3-76EB-4E4A-BD8F-61138E272B3F}" type="presOf" srcId="{F035C143-0C3B-445B-9F2B-6C68176B153F}" destId="{8080BFAD-4365-4069-8AF1-89A832B53E7C}" srcOrd="0" destOrd="1" presId="urn:microsoft.com/office/officeart/2005/8/layout/cycle2"/>
    <dgm:cxn modelId="{524825B4-B2C7-41F9-BEB5-88F89FFB4B88}" srcId="{F0D3FD99-BC94-43F1-9380-BE6E6D191F4F}" destId="{36EB79F9-31A0-4994-ABEE-C13216F3BB74}" srcOrd="0" destOrd="0" parTransId="{1B2E299D-ABB4-4BAB-8900-C5E4E8679E07}" sibTransId="{80DE3FDE-151B-41DF-B4D5-3C6A43DBC5F7}"/>
    <dgm:cxn modelId="{82220CB6-DBB7-4C65-9724-7CD98873B090}" type="presOf" srcId="{5DEFF97A-C975-4BD8-9370-AB90A22C060B}" destId="{F75094A3-85B2-49D6-9A17-85628FEA893D}" srcOrd="0" destOrd="0" presId="urn:microsoft.com/office/officeart/2005/8/layout/cycle2"/>
    <dgm:cxn modelId="{879673B7-4380-4067-A573-A8C77C7F2A9E}" srcId="{9D703EE5-B411-424D-8277-BC757344512E}" destId="{A16F67A0-A523-407D-97AF-96DFB877087B}" srcOrd="5" destOrd="0" parTransId="{0EC66209-A3C3-45C8-9A3F-6E01BD3E39A8}" sibTransId="{5DEFF97A-C975-4BD8-9370-AB90A22C060B}"/>
    <dgm:cxn modelId="{23E4A8B9-0CCC-4633-9EB9-C930D88BB8F8}" type="presOf" srcId="{B24E4735-638B-4516-B0DD-7FBE9E10D6C4}" destId="{3E880102-B8DB-471D-890A-05307723A3C3}" srcOrd="0" destOrd="0" presId="urn:microsoft.com/office/officeart/2005/8/layout/cycle2"/>
    <dgm:cxn modelId="{CCDD72BC-1832-497F-BCB8-A805222DBE51}" type="presOf" srcId="{5DEFF97A-C975-4BD8-9370-AB90A22C060B}" destId="{C0345C18-7EC2-4A14-AD77-BCEB7D917F1F}" srcOrd="1" destOrd="0" presId="urn:microsoft.com/office/officeart/2005/8/layout/cycle2"/>
    <dgm:cxn modelId="{BF3B97C2-48BD-4025-B66B-C3FD37829B68}" srcId="{9D703EE5-B411-424D-8277-BC757344512E}" destId="{5633463E-0036-4E69-B9A7-8EAF6AAEA9B2}" srcOrd="4" destOrd="0" parTransId="{6CE9871B-A06A-499A-9CAD-EBA0ACD19961}" sibTransId="{CA6AFB04-C2EA-4C66-9C0C-26374542A9F4}"/>
    <dgm:cxn modelId="{4D8F14CE-A530-4680-9DD7-2CB54F0731C3}" type="presOf" srcId="{36EB79F9-31A0-4994-ABEE-C13216F3BB74}" destId="{F65DD9B4-85AB-4B3E-A6EF-AD963755F167}" srcOrd="0" destOrd="1" presId="urn:microsoft.com/office/officeart/2005/8/layout/cycle2"/>
    <dgm:cxn modelId="{158C46D3-9AB5-49CC-ADC7-B3CEDD15117C}" type="presOf" srcId="{50EC0267-C8BB-4799-BE69-FAB7CF920B13}" destId="{591DC5C6-417B-4508-B035-E28BCF88EDE1}" srcOrd="0" destOrd="0" presId="urn:microsoft.com/office/officeart/2005/8/layout/cycle2"/>
    <dgm:cxn modelId="{C1A2EFE4-2A99-422B-ABBE-1A5FEC111817}" type="presOf" srcId="{A16F67A0-A523-407D-97AF-96DFB877087B}" destId="{500941DC-81A7-4EAA-95E5-F21D7F0592D9}" srcOrd="0" destOrd="0" presId="urn:microsoft.com/office/officeart/2005/8/layout/cycle2"/>
    <dgm:cxn modelId="{D5D28AEB-FBDB-441B-AAF2-93FE74E02398}" type="presOf" srcId="{F859352A-FA6F-4BA5-9DF0-87074091B4CC}" destId="{C4B31CE5-F914-426B-B98F-384A7A32830A}" srcOrd="0" destOrd="0" presId="urn:microsoft.com/office/officeart/2005/8/layout/cycle2"/>
    <dgm:cxn modelId="{B7AC88FB-C9BB-4913-BF44-251D3637E4C7}" srcId="{1AC11CDF-0A5C-4A6A-B717-1C9A69118F3C}" destId="{F035C143-0C3B-445B-9F2B-6C68176B153F}" srcOrd="0" destOrd="0" parTransId="{7EEDB6A7-4337-476C-A09D-088018F39ADA}" sibTransId="{A7399C1D-155A-42F9-B425-062FA8573B46}"/>
    <dgm:cxn modelId="{78C97EB0-886F-40B2-92BA-139479DEE7E8}" type="presParOf" srcId="{5CFE24BA-47CC-419A-ABB2-40373F58D1F8}" destId="{3E880102-B8DB-471D-890A-05307723A3C3}" srcOrd="0" destOrd="0" presId="urn:microsoft.com/office/officeart/2005/8/layout/cycle2"/>
    <dgm:cxn modelId="{978C7694-B38C-4D4A-BE11-A32B0CB92D20}" type="presParOf" srcId="{5CFE24BA-47CC-419A-ABB2-40373F58D1F8}" destId="{C4B31CE5-F914-426B-B98F-384A7A32830A}" srcOrd="1" destOrd="0" presId="urn:microsoft.com/office/officeart/2005/8/layout/cycle2"/>
    <dgm:cxn modelId="{F6817B43-6DCF-447F-979F-13B0A42E3240}" type="presParOf" srcId="{C4B31CE5-F914-426B-B98F-384A7A32830A}" destId="{A430F008-8052-41E3-AE4C-108505B6379C}" srcOrd="0" destOrd="0" presId="urn:microsoft.com/office/officeart/2005/8/layout/cycle2"/>
    <dgm:cxn modelId="{60968EA0-A1FA-4A0B-8592-D6FD4CFDB286}" type="presParOf" srcId="{5CFE24BA-47CC-419A-ABB2-40373F58D1F8}" destId="{790ED469-9175-4C6A-A9E4-013096481152}" srcOrd="2" destOrd="0" presId="urn:microsoft.com/office/officeart/2005/8/layout/cycle2"/>
    <dgm:cxn modelId="{4EF28495-E9BA-4742-96DF-8FCC0944893E}" type="presParOf" srcId="{5CFE24BA-47CC-419A-ABB2-40373F58D1F8}" destId="{B915C967-EF48-4BC0-AC7F-0D43ECFD927D}" srcOrd="3" destOrd="0" presId="urn:microsoft.com/office/officeart/2005/8/layout/cycle2"/>
    <dgm:cxn modelId="{4794403E-E243-4FA6-90F0-074606D19947}" type="presParOf" srcId="{B915C967-EF48-4BC0-AC7F-0D43ECFD927D}" destId="{1EFE3819-5B09-4EDE-979F-2B492376DC96}" srcOrd="0" destOrd="0" presId="urn:microsoft.com/office/officeart/2005/8/layout/cycle2"/>
    <dgm:cxn modelId="{E5C0BE77-17C4-4C05-B22C-0CDB145C22DF}" type="presParOf" srcId="{5CFE24BA-47CC-419A-ABB2-40373F58D1F8}" destId="{F65DD9B4-85AB-4B3E-A6EF-AD963755F167}" srcOrd="4" destOrd="0" presId="urn:microsoft.com/office/officeart/2005/8/layout/cycle2"/>
    <dgm:cxn modelId="{3C721C40-9E16-4D6B-BBB3-01445A34EB23}" type="presParOf" srcId="{5CFE24BA-47CC-419A-ABB2-40373F58D1F8}" destId="{5B477129-2608-4763-B308-82C2490F263D}" srcOrd="5" destOrd="0" presId="urn:microsoft.com/office/officeart/2005/8/layout/cycle2"/>
    <dgm:cxn modelId="{1B60E358-7EAC-4397-8E0C-0B10B0B045B5}" type="presParOf" srcId="{5B477129-2608-4763-B308-82C2490F263D}" destId="{546DF096-96A1-4F79-A298-ADD0941C9EDF}" srcOrd="0" destOrd="0" presId="urn:microsoft.com/office/officeart/2005/8/layout/cycle2"/>
    <dgm:cxn modelId="{86C3A65B-8F4B-44CE-8D5D-82DCFB374EF7}" type="presParOf" srcId="{5CFE24BA-47CC-419A-ABB2-40373F58D1F8}" destId="{8080BFAD-4365-4069-8AF1-89A832B53E7C}" srcOrd="6" destOrd="0" presId="urn:microsoft.com/office/officeart/2005/8/layout/cycle2"/>
    <dgm:cxn modelId="{E19CD599-9991-4D73-9CDF-B055EE2AC923}" type="presParOf" srcId="{5CFE24BA-47CC-419A-ABB2-40373F58D1F8}" destId="{591DC5C6-417B-4508-B035-E28BCF88EDE1}" srcOrd="7" destOrd="0" presId="urn:microsoft.com/office/officeart/2005/8/layout/cycle2"/>
    <dgm:cxn modelId="{B6E6DD91-B482-47E7-B04B-4DEFDE3564CF}" type="presParOf" srcId="{591DC5C6-417B-4508-B035-E28BCF88EDE1}" destId="{FCAF7A57-14F0-4475-9248-E31066B66EC0}" srcOrd="0" destOrd="0" presId="urn:microsoft.com/office/officeart/2005/8/layout/cycle2"/>
    <dgm:cxn modelId="{E43FD2EA-6AC0-45E8-89F4-02514AD3875E}" type="presParOf" srcId="{5CFE24BA-47CC-419A-ABB2-40373F58D1F8}" destId="{5925B7DE-3DC3-4A86-B16D-78338ED89BB7}" srcOrd="8" destOrd="0" presId="urn:microsoft.com/office/officeart/2005/8/layout/cycle2"/>
    <dgm:cxn modelId="{C687999E-7EC3-4520-A6C7-08E34BF35F3D}" type="presParOf" srcId="{5CFE24BA-47CC-419A-ABB2-40373F58D1F8}" destId="{59266B52-4E10-4C30-88D2-800CAC017CBD}" srcOrd="9" destOrd="0" presId="urn:microsoft.com/office/officeart/2005/8/layout/cycle2"/>
    <dgm:cxn modelId="{F9900441-BDF6-4977-9FAC-12DA20D59BE4}" type="presParOf" srcId="{59266B52-4E10-4C30-88D2-800CAC017CBD}" destId="{9248ABDB-224C-411A-A1A4-0C529C0C8693}" srcOrd="0" destOrd="0" presId="urn:microsoft.com/office/officeart/2005/8/layout/cycle2"/>
    <dgm:cxn modelId="{113ADCCB-23B8-49DE-A565-C9728693199A}" type="presParOf" srcId="{5CFE24BA-47CC-419A-ABB2-40373F58D1F8}" destId="{500941DC-81A7-4EAA-95E5-F21D7F0592D9}" srcOrd="10" destOrd="0" presId="urn:microsoft.com/office/officeart/2005/8/layout/cycle2"/>
    <dgm:cxn modelId="{355EA880-EBBA-4BD4-A43C-D70F28B5C18D}" type="presParOf" srcId="{5CFE24BA-47CC-419A-ABB2-40373F58D1F8}" destId="{F75094A3-85B2-49D6-9A17-85628FEA893D}" srcOrd="11" destOrd="0" presId="urn:microsoft.com/office/officeart/2005/8/layout/cycle2"/>
    <dgm:cxn modelId="{F06A524C-399D-4023-9057-BF468A363DB7}" type="presParOf" srcId="{F75094A3-85B2-49D6-9A17-85628FEA893D}" destId="{C0345C18-7EC2-4A14-AD77-BCEB7D917F1F}"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880102-B8DB-471D-890A-05307723A3C3}">
      <dsp:nvSpPr>
        <dsp:cNvPr id="0" name=""/>
        <dsp:cNvSpPr/>
      </dsp:nvSpPr>
      <dsp:spPr>
        <a:xfrm>
          <a:off x="5235922" y="912"/>
          <a:ext cx="1563137" cy="1563137"/>
        </a:xfrm>
        <a:prstGeom prst="ellipse">
          <a:avLst/>
        </a:prstGeom>
        <a:gradFill rotWithShape="0">
          <a:gsLst>
            <a:gs pos="0">
              <a:schemeClr val="accent6">
                <a:hueOff val="0"/>
                <a:satOff val="0"/>
                <a:lumOff val="0"/>
                <a:alphaOff val="0"/>
                <a:tint val="60000"/>
                <a:lumMod val="110000"/>
              </a:schemeClr>
            </a:gs>
            <a:gs pos="100000">
              <a:schemeClr val="accent6">
                <a:hueOff val="0"/>
                <a:satOff val="0"/>
                <a:lumOff val="0"/>
                <a:alphaOff val="0"/>
                <a:tint val="8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l" defTabSz="533400">
            <a:lnSpc>
              <a:spcPct val="90000"/>
            </a:lnSpc>
            <a:spcBef>
              <a:spcPct val="0"/>
            </a:spcBef>
            <a:spcAft>
              <a:spcPct val="35000"/>
            </a:spcAft>
            <a:buNone/>
          </a:pPr>
          <a:r>
            <a:rPr lang="en-US" sz="1200" kern="1200" dirty="0"/>
            <a:t>1. Select a Topic</a:t>
          </a:r>
        </a:p>
        <a:p>
          <a:pPr marL="57150" lvl="1" indent="-57150" algn="l" defTabSz="400050">
            <a:lnSpc>
              <a:spcPct val="90000"/>
            </a:lnSpc>
            <a:spcBef>
              <a:spcPct val="0"/>
            </a:spcBef>
            <a:spcAft>
              <a:spcPct val="15000"/>
            </a:spcAft>
            <a:buChar char="•"/>
          </a:pPr>
          <a:r>
            <a:rPr lang="en-US" sz="900" kern="1200" dirty="0"/>
            <a:t>Specifies a problem</a:t>
          </a:r>
        </a:p>
      </dsp:txBody>
      <dsp:txXfrm>
        <a:off x="5464838" y="229828"/>
        <a:ext cx="1105305" cy="1105305"/>
      </dsp:txXfrm>
    </dsp:sp>
    <dsp:sp modelId="{C4B31CE5-F914-426B-B98F-384A7A32830A}">
      <dsp:nvSpPr>
        <dsp:cNvPr id="0" name=""/>
        <dsp:cNvSpPr/>
      </dsp:nvSpPr>
      <dsp:spPr>
        <a:xfrm rot="1800000">
          <a:off x="6815762" y="1099411"/>
          <a:ext cx="415095" cy="527558"/>
        </a:xfrm>
        <a:prstGeom prst="rightArrow">
          <a:avLst>
            <a:gd name="adj1" fmla="val 60000"/>
            <a:gd name="adj2" fmla="val 50000"/>
          </a:avLst>
        </a:prstGeom>
        <a:gradFill rotWithShape="0">
          <a:gsLst>
            <a:gs pos="0">
              <a:schemeClr val="accent6">
                <a:tint val="60000"/>
                <a:hueOff val="0"/>
                <a:satOff val="0"/>
                <a:lumOff val="0"/>
                <a:alphaOff val="0"/>
                <a:tint val="60000"/>
                <a:lumMod val="110000"/>
              </a:schemeClr>
            </a:gs>
            <a:gs pos="100000">
              <a:schemeClr val="accent6">
                <a:tint val="60000"/>
                <a:hueOff val="0"/>
                <a:satOff val="0"/>
                <a:lumOff val="0"/>
                <a:alphaOff val="0"/>
                <a:tint val="88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6824104" y="1173791"/>
        <a:ext cx="290567" cy="316534"/>
      </dsp:txXfrm>
    </dsp:sp>
    <dsp:sp modelId="{790ED469-9175-4C6A-A9E4-013096481152}">
      <dsp:nvSpPr>
        <dsp:cNvPr id="0" name=""/>
        <dsp:cNvSpPr/>
      </dsp:nvSpPr>
      <dsp:spPr>
        <a:xfrm>
          <a:off x="7267909" y="1174080"/>
          <a:ext cx="1563137" cy="1563137"/>
        </a:xfrm>
        <a:prstGeom prst="ellipse">
          <a:avLst/>
        </a:prstGeom>
        <a:gradFill rotWithShape="0">
          <a:gsLst>
            <a:gs pos="0">
              <a:schemeClr val="accent6">
                <a:hueOff val="0"/>
                <a:satOff val="0"/>
                <a:lumOff val="0"/>
                <a:alphaOff val="0"/>
                <a:tint val="60000"/>
                <a:lumMod val="110000"/>
              </a:schemeClr>
            </a:gs>
            <a:gs pos="100000">
              <a:schemeClr val="accent6">
                <a:hueOff val="0"/>
                <a:satOff val="0"/>
                <a:lumOff val="0"/>
                <a:alphaOff val="0"/>
                <a:tint val="8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l" defTabSz="533400">
            <a:lnSpc>
              <a:spcPct val="90000"/>
            </a:lnSpc>
            <a:spcBef>
              <a:spcPct val="0"/>
            </a:spcBef>
            <a:spcAft>
              <a:spcPct val="35000"/>
            </a:spcAft>
            <a:buNone/>
          </a:pPr>
          <a:r>
            <a:rPr lang="en-US" sz="1200" kern="1200" dirty="0"/>
            <a:t>2. Develop Tools of Argumentation</a:t>
          </a:r>
        </a:p>
        <a:p>
          <a:pPr marL="57150" lvl="1" indent="-57150" algn="l" defTabSz="400050">
            <a:lnSpc>
              <a:spcPct val="90000"/>
            </a:lnSpc>
            <a:spcBef>
              <a:spcPct val="0"/>
            </a:spcBef>
            <a:spcAft>
              <a:spcPct val="15000"/>
            </a:spcAft>
            <a:buChar char="•"/>
          </a:pPr>
          <a:r>
            <a:rPr lang="en-US" sz="900" kern="1200" dirty="0"/>
            <a:t>Build the findings of the case</a:t>
          </a:r>
        </a:p>
        <a:p>
          <a:pPr marL="57150" lvl="1" indent="-57150" algn="l" defTabSz="400050">
            <a:lnSpc>
              <a:spcPct val="90000"/>
            </a:lnSpc>
            <a:spcBef>
              <a:spcPct val="0"/>
            </a:spcBef>
            <a:spcAft>
              <a:spcPct val="15000"/>
            </a:spcAft>
            <a:buChar char="•"/>
          </a:pPr>
          <a:r>
            <a:rPr lang="en-US" sz="900" kern="1200" dirty="0"/>
            <a:t>Form the case’s conclusions</a:t>
          </a:r>
        </a:p>
      </dsp:txBody>
      <dsp:txXfrm>
        <a:off x="7496825" y="1402996"/>
        <a:ext cx="1105305" cy="1105305"/>
      </dsp:txXfrm>
    </dsp:sp>
    <dsp:sp modelId="{B915C967-EF48-4BC0-AC7F-0D43ECFD927D}">
      <dsp:nvSpPr>
        <dsp:cNvPr id="0" name=""/>
        <dsp:cNvSpPr/>
      </dsp:nvSpPr>
      <dsp:spPr>
        <a:xfrm rot="5400000">
          <a:off x="7841930" y="2853290"/>
          <a:ext cx="415095" cy="527558"/>
        </a:xfrm>
        <a:prstGeom prst="rightArrow">
          <a:avLst>
            <a:gd name="adj1" fmla="val 60000"/>
            <a:gd name="adj2" fmla="val 50000"/>
          </a:avLst>
        </a:prstGeom>
        <a:gradFill rotWithShape="0">
          <a:gsLst>
            <a:gs pos="0">
              <a:schemeClr val="accent6">
                <a:tint val="60000"/>
                <a:hueOff val="0"/>
                <a:satOff val="0"/>
                <a:lumOff val="0"/>
                <a:alphaOff val="0"/>
                <a:tint val="60000"/>
                <a:lumMod val="110000"/>
              </a:schemeClr>
            </a:gs>
            <a:gs pos="100000">
              <a:schemeClr val="accent6">
                <a:tint val="60000"/>
                <a:hueOff val="0"/>
                <a:satOff val="0"/>
                <a:lumOff val="0"/>
                <a:alphaOff val="0"/>
                <a:tint val="88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7904194" y="2896538"/>
        <a:ext cx="290567" cy="316534"/>
      </dsp:txXfrm>
    </dsp:sp>
    <dsp:sp modelId="{F65DD9B4-85AB-4B3E-A6EF-AD963755F167}">
      <dsp:nvSpPr>
        <dsp:cNvPr id="0" name=""/>
        <dsp:cNvSpPr/>
      </dsp:nvSpPr>
      <dsp:spPr>
        <a:xfrm>
          <a:off x="7267909" y="3520416"/>
          <a:ext cx="1563137" cy="1563137"/>
        </a:xfrm>
        <a:prstGeom prst="ellipse">
          <a:avLst/>
        </a:prstGeom>
        <a:gradFill rotWithShape="0">
          <a:gsLst>
            <a:gs pos="0">
              <a:schemeClr val="accent6">
                <a:hueOff val="0"/>
                <a:satOff val="0"/>
                <a:lumOff val="0"/>
                <a:alphaOff val="0"/>
                <a:tint val="60000"/>
                <a:lumMod val="110000"/>
              </a:schemeClr>
            </a:gs>
            <a:gs pos="100000">
              <a:schemeClr val="accent6">
                <a:hueOff val="0"/>
                <a:satOff val="0"/>
                <a:lumOff val="0"/>
                <a:alphaOff val="0"/>
                <a:tint val="8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l" defTabSz="533400">
            <a:lnSpc>
              <a:spcPct val="90000"/>
            </a:lnSpc>
            <a:spcBef>
              <a:spcPct val="0"/>
            </a:spcBef>
            <a:spcAft>
              <a:spcPct val="35000"/>
            </a:spcAft>
            <a:buNone/>
          </a:pPr>
          <a:r>
            <a:rPr lang="en-US" sz="1200" kern="1200" dirty="0"/>
            <a:t>3. Search the Literature</a:t>
          </a:r>
        </a:p>
        <a:p>
          <a:pPr marL="57150" lvl="1" indent="-57150" algn="l" defTabSz="400050">
            <a:lnSpc>
              <a:spcPct val="90000"/>
            </a:lnSpc>
            <a:spcBef>
              <a:spcPct val="0"/>
            </a:spcBef>
            <a:spcAft>
              <a:spcPct val="15000"/>
            </a:spcAft>
            <a:buChar char="•"/>
          </a:pPr>
          <a:r>
            <a:rPr lang="en-US" sz="900" kern="1200" dirty="0"/>
            <a:t>Explores &amp; catalogues relevant data</a:t>
          </a:r>
        </a:p>
      </dsp:txBody>
      <dsp:txXfrm>
        <a:off x="7496825" y="3749332"/>
        <a:ext cx="1105305" cy="1105305"/>
      </dsp:txXfrm>
    </dsp:sp>
    <dsp:sp modelId="{5B477129-2608-4763-B308-82C2490F263D}">
      <dsp:nvSpPr>
        <dsp:cNvPr id="0" name=""/>
        <dsp:cNvSpPr/>
      </dsp:nvSpPr>
      <dsp:spPr>
        <a:xfrm rot="9000000">
          <a:off x="6836110" y="4618916"/>
          <a:ext cx="415095" cy="527558"/>
        </a:xfrm>
        <a:prstGeom prst="rightArrow">
          <a:avLst>
            <a:gd name="adj1" fmla="val 60000"/>
            <a:gd name="adj2" fmla="val 50000"/>
          </a:avLst>
        </a:prstGeom>
        <a:gradFill rotWithShape="0">
          <a:gsLst>
            <a:gs pos="0">
              <a:schemeClr val="accent6">
                <a:tint val="60000"/>
                <a:hueOff val="0"/>
                <a:satOff val="0"/>
                <a:lumOff val="0"/>
                <a:alphaOff val="0"/>
                <a:tint val="60000"/>
                <a:lumMod val="110000"/>
              </a:schemeClr>
            </a:gs>
            <a:gs pos="100000">
              <a:schemeClr val="accent6">
                <a:tint val="60000"/>
                <a:hueOff val="0"/>
                <a:satOff val="0"/>
                <a:lumOff val="0"/>
                <a:alphaOff val="0"/>
                <a:tint val="88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rot="10800000">
        <a:off x="6952296" y="4693296"/>
        <a:ext cx="290567" cy="316534"/>
      </dsp:txXfrm>
    </dsp:sp>
    <dsp:sp modelId="{8080BFAD-4365-4069-8AF1-89A832B53E7C}">
      <dsp:nvSpPr>
        <dsp:cNvPr id="0" name=""/>
        <dsp:cNvSpPr/>
      </dsp:nvSpPr>
      <dsp:spPr>
        <a:xfrm>
          <a:off x="5235922" y="4693584"/>
          <a:ext cx="1563137" cy="1563137"/>
        </a:xfrm>
        <a:prstGeom prst="ellipse">
          <a:avLst/>
        </a:prstGeom>
        <a:gradFill rotWithShape="0">
          <a:gsLst>
            <a:gs pos="0">
              <a:schemeClr val="accent6">
                <a:hueOff val="0"/>
                <a:satOff val="0"/>
                <a:lumOff val="0"/>
                <a:alphaOff val="0"/>
                <a:tint val="60000"/>
                <a:lumMod val="110000"/>
              </a:schemeClr>
            </a:gs>
            <a:gs pos="100000">
              <a:schemeClr val="accent6">
                <a:hueOff val="0"/>
                <a:satOff val="0"/>
                <a:lumOff val="0"/>
                <a:alphaOff val="0"/>
                <a:tint val="8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l" defTabSz="533400">
            <a:lnSpc>
              <a:spcPct val="90000"/>
            </a:lnSpc>
            <a:spcBef>
              <a:spcPct val="0"/>
            </a:spcBef>
            <a:spcAft>
              <a:spcPct val="35000"/>
            </a:spcAft>
            <a:buNone/>
          </a:pPr>
          <a:r>
            <a:rPr lang="en-US" sz="1200" kern="1200" dirty="0"/>
            <a:t>4. Survey the Literature</a:t>
          </a:r>
        </a:p>
        <a:p>
          <a:pPr marL="57150" lvl="1" indent="-57150" algn="l" defTabSz="400050">
            <a:lnSpc>
              <a:spcPct val="90000"/>
            </a:lnSpc>
            <a:spcBef>
              <a:spcPct val="0"/>
            </a:spcBef>
            <a:spcAft>
              <a:spcPct val="15000"/>
            </a:spcAft>
            <a:buChar char="•"/>
          </a:pPr>
          <a:r>
            <a:rPr lang="en-US" sz="900" kern="1200" dirty="0"/>
            <a:t>Logically arrange evidence to defend </a:t>
          </a:r>
          <a:r>
            <a:rPr lang="en-US" sz="900" i="1" kern="1200" dirty="0"/>
            <a:t>status </a:t>
          </a:r>
          <a:r>
            <a:rPr lang="en-US" sz="900" i="1" kern="1200" dirty="0" err="1"/>
            <a:t>quaestionis</a:t>
          </a:r>
          <a:endParaRPr lang="en-US" sz="900" kern="1200" dirty="0"/>
        </a:p>
      </dsp:txBody>
      <dsp:txXfrm>
        <a:off x="5464838" y="4922500"/>
        <a:ext cx="1105305" cy="1105305"/>
      </dsp:txXfrm>
    </dsp:sp>
    <dsp:sp modelId="{591DC5C6-417B-4508-B035-E28BCF88EDE1}">
      <dsp:nvSpPr>
        <dsp:cNvPr id="0" name=""/>
        <dsp:cNvSpPr/>
      </dsp:nvSpPr>
      <dsp:spPr>
        <a:xfrm rot="12600000">
          <a:off x="4804124" y="4630664"/>
          <a:ext cx="415095" cy="527558"/>
        </a:xfrm>
        <a:prstGeom prst="rightArrow">
          <a:avLst>
            <a:gd name="adj1" fmla="val 60000"/>
            <a:gd name="adj2" fmla="val 50000"/>
          </a:avLst>
        </a:prstGeom>
        <a:gradFill rotWithShape="0">
          <a:gsLst>
            <a:gs pos="0">
              <a:schemeClr val="accent6">
                <a:tint val="60000"/>
                <a:hueOff val="0"/>
                <a:satOff val="0"/>
                <a:lumOff val="0"/>
                <a:alphaOff val="0"/>
                <a:tint val="60000"/>
                <a:lumMod val="110000"/>
              </a:schemeClr>
            </a:gs>
            <a:gs pos="100000">
              <a:schemeClr val="accent6">
                <a:tint val="60000"/>
                <a:hueOff val="0"/>
                <a:satOff val="0"/>
                <a:lumOff val="0"/>
                <a:alphaOff val="0"/>
                <a:tint val="88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rot="10800000">
        <a:off x="4920310" y="4767308"/>
        <a:ext cx="290567" cy="316534"/>
      </dsp:txXfrm>
    </dsp:sp>
    <dsp:sp modelId="{5925B7DE-3DC3-4A86-B16D-78338ED89BB7}">
      <dsp:nvSpPr>
        <dsp:cNvPr id="0" name=""/>
        <dsp:cNvSpPr/>
      </dsp:nvSpPr>
      <dsp:spPr>
        <a:xfrm>
          <a:off x="3203935" y="3520416"/>
          <a:ext cx="1563137" cy="1563137"/>
        </a:xfrm>
        <a:prstGeom prst="ellipse">
          <a:avLst/>
        </a:prstGeom>
        <a:gradFill rotWithShape="0">
          <a:gsLst>
            <a:gs pos="0">
              <a:schemeClr val="accent6">
                <a:hueOff val="0"/>
                <a:satOff val="0"/>
                <a:lumOff val="0"/>
                <a:alphaOff val="0"/>
                <a:tint val="60000"/>
                <a:lumMod val="110000"/>
              </a:schemeClr>
            </a:gs>
            <a:gs pos="100000">
              <a:schemeClr val="accent6">
                <a:hueOff val="0"/>
                <a:satOff val="0"/>
                <a:lumOff val="0"/>
                <a:alphaOff val="0"/>
                <a:tint val="8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l" defTabSz="533400">
            <a:lnSpc>
              <a:spcPct val="90000"/>
            </a:lnSpc>
            <a:spcBef>
              <a:spcPct val="0"/>
            </a:spcBef>
            <a:spcAft>
              <a:spcPct val="35000"/>
            </a:spcAft>
            <a:buNone/>
          </a:pPr>
          <a:r>
            <a:rPr lang="en-US" sz="1200" kern="1200" dirty="0"/>
            <a:t>5. Critique the Literature</a:t>
          </a:r>
        </a:p>
        <a:p>
          <a:pPr marL="57150" lvl="1" indent="-57150" algn="l" defTabSz="400050">
            <a:lnSpc>
              <a:spcPct val="90000"/>
            </a:lnSpc>
            <a:spcBef>
              <a:spcPct val="0"/>
            </a:spcBef>
            <a:spcAft>
              <a:spcPct val="15000"/>
            </a:spcAft>
            <a:buChar char="•"/>
          </a:pPr>
          <a:r>
            <a:rPr lang="en-US" sz="900" kern="1200" dirty="0"/>
            <a:t>Interpret findings of how </a:t>
          </a:r>
          <a:r>
            <a:rPr lang="en-US" sz="900" i="1" kern="1200" dirty="0"/>
            <a:t>status </a:t>
          </a:r>
          <a:r>
            <a:rPr lang="en-US" sz="900" i="1" kern="1200" dirty="0" err="1"/>
            <a:t>quaestionis</a:t>
          </a:r>
          <a:r>
            <a:rPr lang="en-US" sz="900" i="1" kern="1200" dirty="0"/>
            <a:t> </a:t>
          </a:r>
          <a:r>
            <a:rPr lang="en-US" sz="900" i="0" kern="1200" dirty="0"/>
            <a:t>answers research question.</a:t>
          </a:r>
          <a:endParaRPr lang="en-US" sz="900" kern="1200" dirty="0"/>
        </a:p>
      </dsp:txBody>
      <dsp:txXfrm>
        <a:off x="3432851" y="3749332"/>
        <a:ext cx="1105305" cy="1105305"/>
      </dsp:txXfrm>
    </dsp:sp>
    <dsp:sp modelId="{59266B52-4E10-4C30-88D2-800CAC017CBD}">
      <dsp:nvSpPr>
        <dsp:cNvPr id="0" name=""/>
        <dsp:cNvSpPr/>
      </dsp:nvSpPr>
      <dsp:spPr>
        <a:xfrm rot="16200000">
          <a:off x="3777956" y="2876786"/>
          <a:ext cx="415095" cy="527558"/>
        </a:xfrm>
        <a:prstGeom prst="rightArrow">
          <a:avLst>
            <a:gd name="adj1" fmla="val 60000"/>
            <a:gd name="adj2" fmla="val 50000"/>
          </a:avLst>
        </a:prstGeom>
        <a:gradFill rotWithShape="0">
          <a:gsLst>
            <a:gs pos="0">
              <a:schemeClr val="accent6">
                <a:tint val="60000"/>
                <a:hueOff val="0"/>
                <a:satOff val="0"/>
                <a:lumOff val="0"/>
                <a:alphaOff val="0"/>
                <a:tint val="60000"/>
                <a:lumMod val="110000"/>
              </a:schemeClr>
            </a:gs>
            <a:gs pos="100000">
              <a:schemeClr val="accent6">
                <a:tint val="60000"/>
                <a:hueOff val="0"/>
                <a:satOff val="0"/>
                <a:lumOff val="0"/>
                <a:alphaOff val="0"/>
                <a:tint val="88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3840220" y="3044562"/>
        <a:ext cx="290567" cy="316534"/>
      </dsp:txXfrm>
    </dsp:sp>
    <dsp:sp modelId="{500941DC-81A7-4EAA-95E5-F21D7F0592D9}">
      <dsp:nvSpPr>
        <dsp:cNvPr id="0" name=""/>
        <dsp:cNvSpPr/>
      </dsp:nvSpPr>
      <dsp:spPr>
        <a:xfrm>
          <a:off x="3203935" y="1174080"/>
          <a:ext cx="1563137" cy="1563137"/>
        </a:xfrm>
        <a:prstGeom prst="ellipse">
          <a:avLst/>
        </a:prstGeom>
        <a:gradFill rotWithShape="0">
          <a:gsLst>
            <a:gs pos="0">
              <a:schemeClr val="accent6">
                <a:hueOff val="0"/>
                <a:satOff val="0"/>
                <a:lumOff val="0"/>
                <a:alphaOff val="0"/>
                <a:tint val="60000"/>
                <a:lumMod val="110000"/>
              </a:schemeClr>
            </a:gs>
            <a:gs pos="100000">
              <a:schemeClr val="accent6">
                <a:hueOff val="0"/>
                <a:satOff val="0"/>
                <a:lumOff val="0"/>
                <a:alphaOff val="0"/>
                <a:tint val="8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l" defTabSz="533400">
            <a:lnSpc>
              <a:spcPct val="90000"/>
            </a:lnSpc>
            <a:spcBef>
              <a:spcPct val="0"/>
            </a:spcBef>
            <a:spcAft>
              <a:spcPct val="35000"/>
            </a:spcAft>
            <a:buNone/>
          </a:pPr>
          <a:r>
            <a:rPr lang="en-US" sz="1200" kern="1200" dirty="0"/>
            <a:t>6. Write the Review</a:t>
          </a:r>
        </a:p>
        <a:p>
          <a:pPr marL="57150" lvl="1" indent="-57150" algn="l" defTabSz="400050">
            <a:lnSpc>
              <a:spcPct val="90000"/>
            </a:lnSpc>
            <a:spcBef>
              <a:spcPct val="0"/>
            </a:spcBef>
            <a:spcAft>
              <a:spcPct val="15000"/>
            </a:spcAft>
            <a:buChar char="•"/>
          </a:pPr>
          <a:r>
            <a:rPr lang="en-US" sz="900" kern="1200" dirty="0"/>
            <a:t>Builds on steps 1-5 to communicate results of research</a:t>
          </a:r>
        </a:p>
      </dsp:txBody>
      <dsp:txXfrm>
        <a:off x="3432851" y="1402996"/>
        <a:ext cx="1105305" cy="1105305"/>
      </dsp:txXfrm>
    </dsp:sp>
    <dsp:sp modelId="{F75094A3-85B2-49D6-9A17-85628FEA893D}">
      <dsp:nvSpPr>
        <dsp:cNvPr id="0" name=""/>
        <dsp:cNvSpPr/>
      </dsp:nvSpPr>
      <dsp:spPr>
        <a:xfrm rot="19800000">
          <a:off x="4783775" y="1111159"/>
          <a:ext cx="415095" cy="527558"/>
        </a:xfrm>
        <a:prstGeom prst="rightArrow">
          <a:avLst>
            <a:gd name="adj1" fmla="val 60000"/>
            <a:gd name="adj2" fmla="val 50000"/>
          </a:avLst>
        </a:prstGeom>
        <a:gradFill rotWithShape="0">
          <a:gsLst>
            <a:gs pos="0">
              <a:schemeClr val="accent6">
                <a:tint val="60000"/>
                <a:hueOff val="0"/>
                <a:satOff val="0"/>
                <a:lumOff val="0"/>
                <a:alphaOff val="0"/>
                <a:tint val="60000"/>
                <a:lumMod val="110000"/>
              </a:schemeClr>
            </a:gs>
            <a:gs pos="100000">
              <a:schemeClr val="accent6">
                <a:tint val="60000"/>
                <a:hueOff val="0"/>
                <a:satOff val="0"/>
                <a:lumOff val="0"/>
                <a:alphaOff val="0"/>
                <a:tint val="88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dirty="0"/>
        </a:p>
      </dsp:txBody>
      <dsp:txXfrm>
        <a:off x="4792117" y="1247803"/>
        <a:ext cx="290567" cy="316534"/>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7/3/2025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7/3/2025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E36636D-D922-432D-A958-524484B5923D}" type="datetimeFigureOut">
              <a:rPr lang="en-US" dirty="0"/>
              <a:pPr/>
              <a:t>7/3/2025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E36636D-D922-432D-A958-524484B5923D}" type="datetimeFigureOut">
              <a:rPr lang="en-US" dirty="0"/>
              <a:pPr/>
              <a:t>7/3/2025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E36636D-D922-432D-A958-524484B5923D}" type="datetimeFigureOut">
              <a:rPr lang="en-US" dirty="0"/>
              <a:pPr/>
              <a:t>7/3/2025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E36636D-D922-432D-A958-524484B5923D}" type="datetimeFigureOut">
              <a:rPr lang="en-US" dirty="0"/>
              <a:pPr/>
              <a:t>7/3/2025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6636D-D922-432D-A958-524484B5923D}" type="datetimeFigureOut">
              <a:rPr lang="en-US" dirty="0"/>
              <a:pPr/>
              <a:t>7/3/2025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E36636D-D922-432D-A958-524484B5923D}" type="datetimeFigureOut">
              <a:rPr lang="en-US" dirty="0"/>
              <a:pPr/>
              <a:t>7/3/2025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E36636D-D922-432D-A958-524484B5923D}" type="datetimeFigureOut">
              <a:rPr lang="en-US" dirty="0"/>
              <a:pPr/>
              <a:t>7/3/2025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7/3/2025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7/3/2025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7250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8E36636D-D922-432D-A958-524484B5923D}" type="datetimeFigureOut">
              <a:rPr lang="en-US" dirty="0"/>
              <a:pPr/>
              <a:t>7/3/2025</a:t>
            </a:fld>
            <a:endParaRPr lang="en-US" dirty="0"/>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DF28FB93-0A08-4E7D-8E63-9EFA29F1E093}"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2" r:id="rId10"/>
    <p:sldLayoutId id="2147483853" r:id="rId11"/>
    <p:sldLayoutId id="2147483854" r:id="rId12"/>
    <p:sldLayoutId id="2147483855" r:id="rId13"/>
    <p:sldLayoutId id="2147483858" r:id="rId14"/>
    <p:sldLayoutId id="2147483859" r:id="rId15"/>
    <p:sldLayoutId id="2147483850" r:id="rId16"/>
    <p:sldLayoutId id="2147483851" r:id="rId17"/>
    <p:sldLayoutId id="2147483860" r:id="rId18"/>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18.xml"/><Relationship Id="rId6" Type="http://schemas.openxmlformats.org/officeDocument/2006/relationships/hyperlink" Target="https://www.flickr.com/photos/nffcnnr/8733268113/" TargetMode="External"/><Relationship Id="rId5" Type="http://schemas.openxmlformats.org/officeDocument/2006/relationships/image" Target="../media/image10.jpg"/><Relationship Id="rId4" Type="http://schemas.openxmlformats.org/officeDocument/2006/relationships/hyperlink" Target="https://jdorganizer.blogspot.com/2014/09/for-vinyl-record-lovers-3-more-ways-to.html"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hyperlink" Target="https://www.oxfordreference.com/" TargetMode="External"/><Relationship Id="rId2" Type="http://schemas.openxmlformats.org/officeDocument/2006/relationships/hyperlink" Target="https://www.oxfordbibliographies.com/" TargetMode="External"/><Relationship Id="rId1" Type="http://schemas.openxmlformats.org/officeDocument/2006/relationships/slideLayout" Target="../slideLayouts/slideLayout2.xml"/><Relationship Id="rId6" Type="http://schemas.openxmlformats.org/officeDocument/2006/relationships/hyperlink" Target="https://bibtheo.com/bibliography/#nt" TargetMode="External"/><Relationship Id="rId5" Type="http://schemas.openxmlformats.org/officeDocument/2006/relationships/hyperlink" Target="https://bibtheo.com/bibliography/#ot" TargetMode="External"/><Relationship Id="rId4" Type="http://schemas.openxmlformats.org/officeDocument/2006/relationships/hyperlink" Target="https://academic.oup.com/oxford-scholarship-online" TargetMode="External"/></Relationships>
</file>

<file path=ppt/slides/_rels/slide4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s://plato.stanford.edu/" TargetMode="External"/><Relationship Id="rId2" Type="http://schemas.openxmlformats.org/officeDocument/2006/relationships/hyperlink" Target="http://www.saet.ac.uk/"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s://www.biblico.it/doc-vari/bibl_nt.html" TargetMode="External"/><Relationship Id="rId2" Type="http://schemas.openxmlformats.org/officeDocument/2006/relationships/hyperlink" Target="https://www.biblico.it/doc-vari/ska_bibl.html" TargetMode="External"/><Relationship Id="rId1" Type="http://schemas.openxmlformats.org/officeDocument/2006/relationships/slideLayout" Target="../slideLayouts/slideLayout2.xml"/><Relationship Id="rId4" Type="http://schemas.openxmlformats.org/officeDocument/2006/relationships/hyperlink" Target="http://www.bestcommentaries.com/" TargetMode="Externa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8" Type="http://schemas.openxmlformats.org/officeDocument/2006/relationships/hyperlink" Target="https://bibtheo.com/2020/08/28/disabilitytheology/" TargetMode="External"/><Relationship Id="rId3" Type="http://schemas.openxmlformats.org/officeDocument/2006/relationships/hyperlink" Target="https://bibtheo.com/2020/08/28/blacktheology/" TargetMode="External"/><Relationship Id="rId7" Type="http://schemas.openxmlformats.org/officeDocument/2006/relationships/hyperlink" Target="https://bibtheo.com/2022/11/10/nat/" TargetMode="External"/><Relationship Id="rId2" Type="http://schemas.openxmlformats.org/officeDocument/2006/relationships/hyperlink" Target="https://bibtheo.com/2020/08/28/feministtheology/" TargetMode="External"/><Relationship Id="rId1" Type="http://schemas.openxmlformats.org/officeDocument/2006/relationships/slideLayout" Target="../slideLayouts/slideLayout2.xml"/><Relationship Id="rId6" Type="http://schemas.openxmlformats.org/officeDocument/2006/relationships/hyperlink" Target="https://bibtheo.com/2020/09/23/majority/" TargetMode="External"/><Relationship Id="rId5" Type="http://schemas.openxmlformats.org/officeDocument/2006/relationships/hyperlink" Target="https://bibtheo.com/2020/08/28/asiantheology/" TargetMode="External"/><Relationship Id="rId4" Type="http://schemas.openxmlformats.org/officeDocument/2006/relationships/hyperlink" Target="https://bibtheo.com/2020/08/28/latinatheology/" TargetMode="Externa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hyperlink" Target="http://www.sbl-site.org/publications/Books_studiesBibLit.aspx" TargetMode="External"/><Relationship Id="rId2" Type="http://schemas.openxmlformats.org/officeDocument/2006/relationships/hyperlink" Target="http://www.sbl-site.org/publications/Books_monographs.aspx" TargetMode="External"/><Relationship Id="rId1" Type="http://schemas.openxmlformats.org/officeDocument/2006/relationships/slideLayout" Target="../slideLayouts/slideLayout2.xml"/><Relationship Id="rId4" Type="http://schemas.openxmlformats.org/officeDocument/2006/relationships/hyperlink" Target="http://www.sbl-site.org/publications/browsebyseries.aspx" TargetMode="Externa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hyperlink" Target="http://www.bibtheo.com/Unsuitable" TargetMode="Externa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7CA91-39E5-43BE-B629-CEC7876BA33A}"/>
              </a:ext>
            </a:extLst>
          </p:cNvPr>
          <p:cNvSpPr>
            <a:spLocks noGrp="1"/>
          </p:cNvSpPr>
          <p:nvPr>
            <p:ph type="ctrTitle"/>
          </p:nvPr>
        </p:nvSpPr>
        <p:spPr/>
        <p:txBody>
          <a:bodyPr/>
          <a:lstStyle/>
          <a:p>
            <a:r>
              <a:rPr lang="en-US" dirty="0"/>
              <a:t>Fundamentals of </a:t>
            </a:r>
            <a:br>
              <a:rPr lang="en-US" dirty="0"/>
            </a:br>
            <a:r>
              <a:rPr lang="en-US" dirty="0"/>
              <a:t>Academic Research</a:t>
            </a:r>
          </a:p>
        </p:txBody>
      </p:sp>
      <p:sp>
        <p:nvSpPr>
          <p:cNvPr id="3" name="Subtitle 2">
            <a:extLst>
              <a:ext uri="{FF2B5EF4-FFF2-40B4-BE49-F238E27FC236}">
                <a16:creationId xmlns:a16="http://schemas.microsoft.com/office/drawing/2014/main" id="{F53F8F6C-43B9-4FF5-815F-D8016536F08D}"/>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9935462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3412C-3847-4159-AAE3-6DCDECB67577}"/>
              </a:ext>
            </a:extLst>
          </p:cNvPr>
          <p:cNvSpPr>
            <a:spLocks noGrp="1"/>
          </p:cNvSpPr>
          <p:nvPr>
            <p:ph type="title"/>
          </p:nvPr>
        </p:nvSpPr>
        <p:spPr/>
        <p:txBody>
          <a:bodyPr/>
          <a:lstStyle/>
          <a:p>
            <a:r>
              <a:rPr lang="en-US" dirty="0"/>
              <a:t>Contents</a:t>
            </a:r>
          </a:p>
        </p:txBody>
      </p:sp>
      <p:sp>
        <p:nvSpPr>
          <p:cNvPr id="3" name="Content Placeholder 2">
            <a:extLst>
              <a:ext uri="{FF2B5EF4-FFF2-40B4-BE49-F238E27FC236}">
                <a16:creationId xmlns:a16="http://schemas.microsoft.com/office/drawing/2014/main" id="{3766DE42-3C40-461F-AFBB-3E8B080DCA48}"/>
              </a:ext>
            </a:extLst>
          </p:cNvPr>
          <p:cNvSpPr>
            <a:spLocks noGrp="1"/>
          </p:cNvSpPr>
          <p:nvPr>
            <p:ph idx="1"/>
          </p:nvPr>
        </p:nvSpPr>
        <p:spPr>
          <a:xfrm>
            <a:off x="913795" y="1732449"/>
            <a:ext cx="10353762" cy="4934358"/>
          </a:xfrm>
        </p:spPr>
        <p:txBody>
          <a:bodyPr numCol="2">
            <a:normAutofit/>
          </a:bodyPr>
          <a:lstStyle/>
          <a:p>
            <a:pPr marL="36900" indent="0">
              <a:buNone/>
            </a:pPr>
            <a:r>
              <a:rPr lang="en-US" b="1" dirty="0"/>
              <a:t>Fundamentals of Academic Research</a:t>
            </a:r>
          </a:p>
          <a:p>
            <a:r>
              <a:rPr lang="en-US" dirty="0"/>
              <a:t>Intellectual Humility (Dunning/Kruger Effect)</a:t>
            </a:r>
          </a:p>
          <a:p>
            <a:r>
              <a:rPr lang="en-US" dirty="0"/>
              <a:t>How to Judge a Book by its Cover</a:t>
            </a:r>
          </a:p>
          <a:p>
            <a:r>
              <a:rPr lang="en-US" dirty="0"/>
              <a:t>How to Pre-Read for Better Reading</a:t>
            </a:r>
          </a:p>
          <a:p>
            <a:r>
              <a:rPr lang="en-US" dirty="0"/>
              <a:t>Turabian, “Constructing Your Argument,” “Drafts”</a:t>
            </a:r>
          </a:p>
          <a:p>
            <a:r>
              <a:rPr lang="en-US" dirty="0"/>
              <a:t>Roberts, “Organizing Yourself”</a:t>
            </a:r>
          </a:p>
          <a:p>
            <a:endParaRPr lang="en-US" dirty="0"/>
          </a:p>
          <a:p>
            <a:endParaRPr lang="en-US" dirty="0"/>
          </a:p>
          <a:p>
            <a:endParaRPr lang="en-US" dirty="0"/>
          </a:p>
          <a:p>
            <a:pPr marL="36900" indent="0">
              <a:buNone/>
            </a:pPr>
            <a:r>
              <a:rPr lang="en-US" b="1" dirty="0"/>
              <a:t>Biblical &amp; Theological Research, Part 1</a:t>
            </a:r>
          </a:p>
          <a:p>
            <a:r>
              <a:rPr lang="en-US" dirty="0"/>
              <a:t>Roberts, “Reviewing the Literature”</a:t>
            </a:r>
          </a:p>
          <a:p>
            <a:r>
              <a:rPr lang="en-US" dirty="0" err="1"/>
              <a:t>Machi</a:t>
            </a:r>
            <a:r>
              <a:rPr lang="en-US" dirty="0"/>
              <a:t> &amp; McEvoy, “Introduction”</a:t>
            </a:r>
          </a:p>
          <a:p>
            <a:r>
              <a:rPr lang="en-US" dirty="0"/>
              <a:t>Gilbert, et al., eds, Chapters 6-8</a:t>
            </a:r>
          </a:p>
          <a:p>
            <a:r>
              <a:rPr lang="en-US" dirty="0"/>
              <a:t>Taxonomy of Resources – Intro &amp; Journals</a:t>
            </a:r>
          </a:p>
          <a:p>
            <a:endParaRPr lang="en-US" dirty="0"/>
          </a:p>
          <a:p>
            <a:pPr marL="36900" indent="0">
              <a:buNone/>
            </a:pPr>
            <a:r>
              <a:rPr lang="en-US" b="1" dirty="0"/>
              <a:t>Biblical &amp; Theological Research, Part 2</a:t>
            </a:r>
          </a:p>
          <a:p>
            <a:r>
              <a:rPr lang="en-US" dirty="0"/>
              <a:t>Taxonomy of Resources – Commentaries &amp; Bible Software</a:t>
            </a:r>
          </a:p>
        </p:txBody>
      </p:sp>
    </p:spTree>
    <p:extLst>
      <p:ext uri="{BB962C8B-B14F-4D97-AF65-F5344CB8AC3E}">
        <p14:creationId xmlns:p14="http://schemas.microsoft.com/office/powerpoint/2010/main" val="20388864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146DE-3E10-C1F4-3290-D87E8F5161AF}"/>
              </a:ext>
            </a:extLst>
          </p:cNvPr>
          <p:cNvSpPr>
            <a:spLocks noGrp="1"/>
          </p:cNvSpPr>
          <p:nvPr>
            <p:ph type="title"/>
          </p:nvPr>
        </p:nvSpPr>
        <p:spPr/>
        <p:txBody>
          <a:bodyPr/>
          <a:lstStyle/>
          <a:p>
            <a:r>
              <a:rPr lang="en-US" dirty="0"/>
              <a:t>Fundamentals of Academic Research</a:t>
            </a:r>
          </a:p>
        </p:txBody>
      </p:sp>
      <p:sp>
        <p:nvSpPr>
          <p:cNvPr id="3" name="Text Placeholder 2">
            <a:extLst>
              <a:ext uri="{FF2B5EF4-FFF2-40B4-BE49-F238E27FC236}">
                <a16:creationId xmlns:a16="http://schemas.microsoft.com/office/drawing/2014/main" id="{C547E02B-2D73-AB0C-55AF-5A6A69CBB10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705504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E2FC2-CD4A-4D1A-B004-EC572E7DCCC6}"/>
              </a:ext>
            </a:extLst>
          </p:cNvPr>
          <p:cNvSpPr>
            <a:spLocks noGrp="1"/>
          </p:cNvSpPr>
          <p:nvPr>
            <p:ph type="title"/>
          </p:nvPr>
        </p:nvSpPr>
        <p:spPr/>
        <p:txBody>
          <a:bodyPr/>
          <a:lstStyle/>
          <a:p>
            <a:r>
              <a:rPr lang="en-US" dirty="0"/>
              <a:t>The Dunning-Kruger Effect</a:t>
            </a:r>
          </a:p>
        </p:txBody>
      </p:sp>
      <p:sp>
        <p:nvSpPr>
          <p:cNvPr id="3" name="Text Placeholder 2">
            <a:extLst>
              <a:ext uri="{FF2B5EF4-FFF2-40B4-BE49-F238E27FC236}">
                <a16:creationId xmlns:a16="http://schemas.microsoft.com/office/drawing/2014/main" id="{39B73483-5D96-48AE-B20E-C41DA5C42FCD}"/>
              </a:ext>
            </a:extLst>
          </p:cNvPr>
          <p:cNvSpPr>
            <a:spLocks noGrp="1"/>
          </p:cNvSpPr>
          <p:nvPr>
            <p:ph type="body" idx="1"/>
          </p:nvPr>
        </p:nvSpPr>
        <p:spPr/>
        <p:txBody>
          <a:bodyPr/>
          <a:lstStyle/>
          <a:p>
            <a:r>
              <a:rPr lang="en-US" dirty="0"/>
              <a:t>On Intellectual Humility</a:t>
            </a:r>
          </a:p>
        </p:txBody>
      </p:sp>
    </p:spTree>
    <p:extLst>
      <p:ext uri="{BB962C8B-B14F-4D97-AF65-F5344CB8AC3E}">
        <p14:creationId xmlns:p14="http://schemas.microsoft.com/office/powerpoint/2010/main" val="2948692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84C7F-9C82-4FB3-AE8B-1DF6A5D72E18}"/>
              </a:ext>
            </a:extLst>
          </p:cNvPr>
          <p:cNvSpPr>
            <a:spLocks noGrp="1"/>
          </p:cNvSpPr>
          <p:nvPr>
            <p:ph type="title"/>
          </p:nvPr>
        </p:nvSpPr>
        <p:spPr>
          <a:xfrm>
            <a:off x="825428" y="6217920"/>
            <a:ext cx="10541144" cy="523702"/>
          </a:xfrm>
        </p:spPr>
        <p:txBody>
          <a:bodyPr>
            <a:normAutofit/>
          </a:bodyPr>
          <a:lstStyle/>
          <a:p>
            <a:r>
              <a:rPr lang="en-US" sz="1600" dirty="0"/>
              <a:t>He </a:t>
            </a:r>
            <a:r>
              <a:rPr lang="en-US" sz="1600" dirty="0" err="1"/>
              <a:t>Ruiming</a:t>
            </a:r>
            <a:r>
              <a:rPr lang="en-US" sz="1600" dirty="0"/>
              <a:t> “The Dangers of Short Form Content” </a:t>
            </a:r>
            <a:r>
              <a:rPr lang="en-US" sz="1600" i="1" dirty="0"/>
              <a:t>The Woke Salaryman. </a:t>
            </a:r>
            <a:r>
              <a:rPr lang="en-US" sz="1600" dirty="0"/>
              <a:t>11 March 2022</a:t>
            </a:r>
            <a:r>
              <a:rPr lang="en-US" sz="1600" i="1" dirty="0"/>
              <a:t>. </a:t>
            </a:r>
            <a:r>
              <a:rPr lang="en-US" sz="1600" dirty="0"/>
              <a:t>Online.</a:t>
            </a:r>
          </a:p>
        </p:txBody>
      </p:sp>
      <p:pic>
        <p:nvPicPr>
          <p:cNvPr id="4" name="Picture Placeholder 2">
            <a:extLst>
              <a:ext uri="{FF2B5EF4-FFF2-40B4-BE49-F238E27FC236}">
                <a16:creationId xmlns:a16="http://schemas.microsoft.com/office/drawing/2014/main" id="{1BBDE5DB-6400-44E5-AB22-ADAE2DB54600}"/>
              </a:ext>
            </a:extLst>
          </p:cNvPr>
          <p:cNvPicPr>
            <a:picLocks noGrp="1" noChangeAspect="1"/>
          </p:cNvPicPr>
          <p:nvPr>
            <p:ph idx="1"/>
          </p:nvPr>
        </p:nvPicPr>
        <p:blipFill>
          <a:blip r:embed="rId2"/>
          <a:srcRect t="456" b="456"/>
          <a:stretch>
            <a:fillRect/>
          </a:stretch>
        </p:blipFill>
        <p:spPr>
          <a:xfrm>
            <a:off x="3857106" y="83127"/>
            <a:ext cx="4824830" cy="6018415"/>
          </a:xfrm>
          <a:prstGeom prst="rect">
            <a:avLst/>
          </a:prstGeom>
        </p:spPr>
      </p:pic>
    </p:spTree>
    <p:extLst>
      <p:ext uri="{BB962C8B-B14F-4D97-AF65-F5344CB8AC3E}">
        <p14:creationId xmlns:p14="http://schemas.microsoft.com/office/powerpoint/2010/main" val="840412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1" y="274638"/>
            <a:ext cx="7620000" cy="6381751"/>
          </a:xfrm>
        </p:spPr>
      </p:pic>
      <p:sp>
        <p:nvSpPr>
          <p:cNvPr id="3" name="Rectangle 2"/>
          <p:cNvSpPr/>
          <p:nvPr/>
        </p:nvSpPr>
        <p:spPr>
          <a:xfrm>
            <a:off x="9906002" y="6203577"/>
            <a:ext cx="1138517" cy="4528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 name="TextBox 4">
            <a:extLst>
              <a:ext uri="{FF2B5EF4-FFF2-40B4-BE49-F238E27FC236}">
                <a16:creationId xmlns:a16="http://schemas.microsoft.com/office/drawing/2014/main" id="{5BDBEE71-0CE4-42AD-959D-1AC182B47270}"/>
              </a:ext>
            </a:extLst>
          </p:cNvPr>
          <p:cNvSpPr txBox="1"/>
          <p:nvPr/>
        </p:nvSpPr>
        <p:spPr>
          <a:xfrm>
            <a:off x="2543613" y="5909927"/>
            <a:ext cx="1510748" cy="31810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a:latin typeface="Arial" panose="020B0604020202020204" pitchFamily="34" charset="0"/>
                <a:cs typeface="Arial" panose="020B0604020202020204" pitchFamily="34" charset="0"/>
              </a:rPr>
              <a:t>Know nothing</a:t>
            </a:r>
          </a:p>
        </p:txBody>
      </p:sp>
    </p:spTree>
    <p:extLst>
      <p:ext uri="{BB962C8B-B14F-4D97-AF65-F5344CB8AC3E}">
        <p14:creationId xmlns:p14="http://schemas.microsoft.com/office/powerpoint/2010/main" val="372078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E2FC2-CD4A-4D1A-B004-EC572E7DCCC6}"/>
              </a:ext>
            </a:extLst>
          </p:cNvPr>
          <p:cNvSpPr>
            <a:spLocks noGrp="1"/>
          </p:cNvSpPr>
          <p:nvPr>
            <p:ph type="title"/>
          </p:nvPr>
        </p:nvSpPr>
        <p:spPr/>
        <p:txBody>
          <a:bodyPr/>
          <a:lstStyle/>
          <a:p>
            <a:r>
              <a:rPr lang="en-US" dirty="0"/>
              <a:t>How to Judge a Book by its Cover</a:t>
            </a:r>
          </a:p>
        </p:txBody>
      </p:sp>
      <p:sp>
        <p:nvSpPr>
          <p:cNvPr id="3" name="Text Placeholder 2">
            <a:extLst>
              <a:ext uri="{FF2B5EF4-FFF2-40B4-BE49-F238E27FC236}">
                <a16:creationId xmlns:a16="http://schemas.microsoft.com/office/drawing/2014/main" id="{39B73483-5D96-48AE-B20E-C41DA5C42FCD}"/>
              </a:ext>
            </a:extLst>
          </p:cNvPr>
          <p:cNvSpPr>
            <a:spLocks noGrp="1"/>
          </p:cNvSpPr>
          <p:nvPr>
            <p:ph type="body" idx="1"/>
          </p:nvPr>
        </p:nvSpPr>
        <p:spPr/>
        <p:txBody>
          <a:bodyPr/>
          <a:lstStyle/>
          <a:p>
            <a:r>
              <a:rPr lang="en-US" dirty="0"/>
              <a:t> </a:t>
            </a:r>
          </a:p>
        </p:txBody>
      </p:sp>
    </p:spTree>
    <p:extLst>
      <p:ext uri="{BB962C8B-B14F-4D97-AF65-F5344CB8AC3E}">
        <p14:creationId xmlns:p14="http://schemas.microsoft.com/office/powerpoint/2010/main" val="842061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Front Cover</a:t>
            </a:r>
          </a:p>
        </p:txBody>
      </p:sp>
      <p:sp>
        <p:nvSpPr>
          <p:cNvPr id="3" name="Content Placeholder 2"/>
          <p:cNvSpPr>
            <a:spLocks noGrp="1"/>
          </p:cNvSpPr>
          <p:nvPr>
            <p:ph idx="1"/>
          </p:nvPr>
        </p:nvSpPr>
        <p:spPr>
          <a:xfrm>
            <a:off x="1524002" y="1905000"/>
            <a:ext cx="9144000" cy="4495800"/>
          </a:xfrm>
        </p:spPr>
        <p:txBody>
          <a:bodyPr/>
          <a:lstStyle/>
          <a:p>
            <a:r>
              <a:rPr lang="en-US" sz="3200" dirty="0"/>
              <a:t>Size (~6x9 most common)</a:t>
            </a:r>
          </a:p>
          <a:p>
            <a:r>
              <a:rPr lang="en-US" sz="3200" dirty="0"/>
              <a:t>Title</a:t>
            </a:r>
          </a:p>
          <a:p>
            <a:r>
              <a:rPr lang="en-US" sz="3200" dirty="0"/>
              <a:t>Author</a:t>
            </a:r>
          </a:p>
          <a:p>
            <a:r>
              <a:rPr lang="en-US" sz="3200" dirty="0"/>
              <a:t>Picture</a:t>
            </a:r>
          </a:p>
          <a:p>
            <a:r>
              <a:rPr lang="en-US" sz="3200" dirty="0"/>
              <a:t>Color</a:t>
            </a:r>
          </a:p>
          <a:p>
            <a:r>
              <a:rPr lang="en-US" sz="3200" dirty="0"/>
              <a:t>What draws the eye?</a:t>
            </a:r>
          </a:p>
          <a:p>
            <a:endParaRPr lang="en-US" dirty="0"/>
          </a:p>
        </p:txBody>
      </p:sp>
    </p:spTree>
    <p:extLst>
      <p:ext uri="{BB962C8B-B14F-4D97-AF65-F5344CB8AC3E}">
        <p14:creationId xmlns:p14="http://schemas.microsoft.com/office/powerpoint/2010/main" val="4278224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Back Cover</a:t>
            </a:r>
          </a:p>
        </p:txBody>
      </p:sp>
      <p:sp>
        <p:nvSpPr>
          <p:cNvPr id="3" name="Content Placeholder 2"/>
          <p:cNvSpPr>
            <a:spLocks noGrp="1"/>
          </p:cNvSpPr>
          <p:nvPr>
            <p:ph idx="1"/>
          </p:nvPr>
        </p:nvSpPr>
        <p:spPr>
          <a:xfrm>
            <a:off x="1524002" y="1905000"/>
            <a:ext cx="9144000" cy="4572000"/>
          </a:xfrm>
        </p:spPr>
        <p:txBody>
          <a:bodyPr>
            <a:normAutofit/>
          </a:bodyPr>
          <a:lstStyle/>
          <a:p>
            <a:r>
              <a:rPr lang="en-US" sz="3200" dirty="0"/>
              <a:t>Summary</a:t>
            </a:r>
          </a:p>
          <a:p>
            <a:endParaRPr lang="en-US" sz="3200" dirty="0"/>
          </a:p>
          <a:p>
            <a:r>
              <a:rPr lang="en-US" sz="3200" dirty="0"/>
              <a:t>Review</a:t>
            </a:r>
          </a:p>
          <a:p>
            <a:endParaRPr lang="en-US" sz="3200" dirty="0"/>
          </a:p>
          <a:p>
            <a:r>
              <a:rPr lang="en-US" sz="3200" dirty="0"/>
              <a:t>Who are the reviewers?</a:t>
            </a:r>
          </a:p>
          <a:p>
            <a:endParaRPr lang="en-US" sz="3200" dirty="0"/>
          </a:p>
          <a:p>
            <a:r>
              <a:rPr lang="en-US" sz="3200" dirty="0"/>
              <a:t>What draws the eye? </a:t>
            </a:r>
          </a:p>
        </p:txBody>
      </p:sp>
    </p:spTree>
    <p:extLst>
      <p:ext uri="{BB962C8B-B14F-4D97-AF65-F5344CB8AC3E}">
        <p14:creationId xmlns:p14="http://schemas.microsoft.com/office/powerpoint/2010/main" val="3096923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Dustjacket &amp; Spine</a:t>
            </a:r>
          </a:p>
        </p:txBody>
      </p:sp>
      <p:sp>
        <p:nvSpPr>
          <p:cNvPr id="3" name="Content Placeholder 2"/>
          <p:cNvSpPr>
            <a:spLocks noGrp="1"/>
          </p:cNvSpPr>
          <p:nvPr>
            <p:ph idx="1"/>
          </p:nvPr>
        </p:nvSpPr>
        <p:spPr/>
        <p:txBody>
          <a:bodyPr>
            <a:normAutofit/>
          </a:bodyPr>
          <a:lstStyle/>
          <a:p>
            <a:endParaRPr lang="en-US" sz="3200" dirty="0"/>
          </a:p>
          <a:p>
            <a:endParaRPr lang="en-US" sz="3200" dirty="0"/>
          </a:p>
          <a:p>
            <a:endParaRPr lang="en-US" sz="3200" dirty="0"/>
          </a:p>
          <a:p>
            <a:r>
              <a:rPr lang="en-US" sz="3200" dirty="0"/>
              <a:t>What type of information is included? Reviews, Summary, Author Biography? </a:t>
            </a:r>
          </a:p>
        </p:txBody>
      </p:sp>
    </p:spTree>
    <p:extLst>
      <p:ext uri="{BB962C8B-B14F-4D97-AF65-F5344CB8AC3E}">
        <p14:creationId xmlns:p14="http://schemas.microsoft.com/office/powerpoint/2010/main" val="495618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Publishing House &amp; Date</a:t>
            </a:r>
          </a:p>
        </p:txBody>
      </p:sp>
      <p:sp>
        <p:nvSpPr>
          <p:cNvPr id="3" name="Content Placeholder 2"/>
          <p:cNvSpPr>
            <a:spLocks noGrp="1"/>
          </p:cNvSpPr>
          <p:nvPr>
            <p:ph idx="1"/>
          </p:nvPr>
        </p:nvSpPr>
        <p:spPr>
          <a:xfrm>
            <a:off x="609600" y="1905000"/>
            <a:ext cx="10972800" cy="4953000"/>
          </a:xfrm>
        </p:spPr>
        <p:txBody>
          <a:bodyPr>
            <a:normAutofit fontScale="92500"/>
          </a:bodyPr>
          <a:lstStyle/>
          <a:p>
            <a:r>
              <a:rPr lang="en-US" sz="3200" dirty="0"/>
              <a:t>Publishing houses have target markets.</a:t>
            </a:r>
          </a:p>
          <a:p>
            <a:endParaRPr lang="en-US" sz="3200" dirty="0"/>
          </a:p>
          <a:p>
            <a:r>
              <a:rPr lang="en-US" sz="3200" dirty="0"/>
              <a:t>Note the original publication date</a:t>
            </a:r>
          </a:p>
          <a:p>
            <a:endParaRPr lang="en-US" sz="3200" dirty="0"/>
          </a:p>
          <a:p>
            <a:r>
              <a:rPr lang="en-US" sz="3200" dirty="0"/>
              <a:t>NB: Not date of that edition, but original date of content</a:t>
            </a:r>
          </a:p>
          <a:p>
            <a:pPr lvl="1"/>
            <a:r>
              <a:rPr lang="en-US" sz="2800" dirty="0"/>
              <a:t>E.g., </a:t>
            </a:r>
            <a:r>
              <a:rPr lang="en-US" sz="2800" i="1" dirty="0"/>
              <a:t>Matthew Henry’s Commentary </a:t>
            </a:r>
            <a:r>
              <a:rPr lang="en-US" sz="2800" dirty="0"/>
              <a:t>written in early 1700s, not 2010.</a:t>
            </a:r>
          </a:p>
          <a:p>
            <a:endParaRPr lang="en-US" sz="3200" dirty="0"/>
          </a:p>
          <a:p>
            <a:r>
              <a:rPr lang="en-US" sz="3200" dirty="0"/>
              <a:t>NB: if a translation, look for original date in original language  </a:t>
            </a:r>
          </a:p>
        </p:txBody>
      </p:sp>
    </p:spTree>
    <p:extLst>
      <p:ext uri="{BB962C8B-B14F-4D97-AF65-F5344CB8AC3E}">
        <p14:creationId xmlns:p14="http://schemas.microsoft.com/office/powerpoint/2010/main" val="1908009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Table of Contents</a:t>
            </a:r>
          </a:p>
        </p:txBody>
      </p:sp>
      <p:sp>
        <p:nvSpPr>
          <p:cNvPr id="3" name="Content Placeholder 2"/>
          <p:cNvSpPr>
            <a:spLocks noGrp="1"/>
          </p:cNvSpPr>
          <p:nvPr>
            <p:ph idx="1"/>
          </p:nvPr>
        </p:nvSpPr>
        <p:spPr/>
        <p:txBody>
          <a:bodyPr>
            <a:normAutofit/>
          </a:bodyPr>
          <a:lstStyle/>
          <a:p>
            <a:endParaRPr lang="en-US" sz="3200" dirty="0"/>
          </a:p>
          <a:p>
            <a:r>
              <a:rPr lang="en-US" sz="3200" dirty="0"/>
              <a:t>Organization</a:t>
            </a:r>
          </a:p>
          <a:p>
            <a:endParaRPr lang="en-US" sz="3200" dirty="0"/>
          </a:p>
          <a:p>
            <a:r>
              <a:rPr lang="en-US" sz="3200" dirty="0"/>
              <a:t>How descriptive are titles?</a:t>
            </a:r>
          </a:p>
          <a:p>
            <a:endParaRPr lang="en-US" sz="3200" dirty="0"/>
          </a:p>
          <a:p>
            <a:r>
              <a:rPr lang="en-US" sz="3200" dirty="0"/>
              <a:t>Guess the general content &amp; steps of argument</a:t>
            </a:r>
          </a:p>
        </p:txBody>
      </p:sp>
    </p:spTree>
    <p:extLst>
      <p:ext uri="{BB962C8B-B14F-4D97-AF65-F5344CB8AC3E}">
        <p14:creationId xmlns:p14="http://schemas.microsoft.com/office/powerpoint/2010/main" val="4234642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Indices</a:t>
            </a:r>
          </a:p>
        </p:txBody>
      </p:sp>
      <p:sp>
        <p:nvSpPr>
          <p:cNvPr id="3" name="Content Placeholder 2"/>
          <p:cNvSpPr>
            <a:spLocks noGrp="1"/>
          </p:cNvSpPr>
          <p:nvPr>
            <p:ph idx="1"/>
          </p:nvPr>
        </p:nvSpPr>
        <p:spPr/>
        <p:txBody>
          <a:bodyPr>
            <a:normAutofit fontScale="92500" lnSpcReduction="10000"/>
          </a:bodyPr>
          <a:lstStyle/>
          <a:p>
            <a:r>
              <a:rPr lang="en-US" sz="3200" dirty="0"/>
              <a:t>Bibliography</a:t>
            </a:r>
          </a:p>
          <a:p>
            <a:endParaRPr lang="en-US" sz="3200" dirty="0"/>
          </a:p>
          <a:p>
            <a:r>
              <a:rPr lang="en-US" sz="3200" dirty="0"/>
              <a:t>Authors</a:t>
            </a:r>
          </a:p>
          <a:p>
            <a:endParaRPr lang="en-US" sz="3200" dirty="0"/>
          </a:p>
          <a:p>
            <a:r>
              <a:rPr lang="en-US" sz="3200" dirty="0"/>
              <a:t>Topic</a:t>
            </a:r>
          </a:p>
          <a:p>
            <a:endParaRPr lang="en-US" sz="3200" dirty="0"/>
          </a:p>
          <a:p>
            <a:r>
              <a:rPr lang="en-US" sz="3200" dirty="0"/>
              <a:t>Glossary</a:t>
            </a:r>
          </a:p>
        </p:txBody>
      </p:sp>
    </p:spTree>
    <p:extLst>
      <p:ext uri="{BB962C8B-B14F-4D97-AF65-F5344CB8AC3E}">
        <p14:creationId xmlns:p14="http://schemas.microsoft.com/office/powerpoint/2010/main" val="1550089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Flip through the book</a:t>
            </a:r>
          </a:p>
        </p:txBody>
      </p:sp>
      <p:sp>
        <p:nvSpPr>
          <p:cNvPr id="3" name="Content Placeholder 2"/>
          <p:cNvSpPr>
            <a:spLocks noGrp="1"/>
          </p:cNvSpPr>
          <p:nvPr>
            <p:ph idx="1"/>
          </p:nvPr>
        </p:nvSpPr>
        <p:spPr>
          <a:xfrm>
            <a:off x="1524002" y="1905000"/>
            <a:ext cx="9144000" cy="4724400"/>
          </a:xfrm>
        </p:spPr>
        <p:txBody>
          <a:bodyPr>
            <a:normAutofit fontScale="92500" lnSpcReduction="10000"/>
          </a:bodyPr>
          <a:lstStyle/>
          <a:p>
            <a:r>
              <a:rPr lang="en-US" sz="3200" dirty="0"/>
              <a:t>Headings</a:t>
            </a:r>
          </a:p>
          <a:p>
            <a:r>
              <a:rPr lang="en-US" sz="3200" dirty="0"/>
              <a:t>Subheadings</a:t>
            </a:r>
          </a:p>
          <a:p>
            <a:r>
              <a:rPr lang="en-US" sz="3200" dirty="0"/>
              <a:t>Pictures</a:t>
            </a:r>
          </a:p>
          <a:p>
            <a:r>
              <a:rPr lang="en-US" sz="3200" dirty="0"/>
              <a:t>Charts, Tables</a:t>
            </a:r>
          </a:p>
          <a:p>
            <a:r>
              <a:rPr lang="en-US" sz="3200" dirty="0"/>
              <a:t>Chapter summaries</a:t>
            </a:r>
          </a:p>
          <a:p>
            <a:r>
              <a:rPr lang="en-US" sz="3200" dirty="0"/>
              <a:t>B &amp; W or Color ink?</a:t>
            </a:r>
          </a:p>
          <a:p>
            <a:r>
              <a:rPr lang="en-US" sz="3200" dirty="0"/>
              <a:t>Type of paper</a:t>
            </a:r>
          </a:p>
          <a:p>
            <a:r>
              <a:rPr lang="en-US" sz="3200" dirty="0"/>
              <a:t>Font size</a:t>
            </a:r>
          </a:p>
        </p:txBody>
      </p:sp>
    </p:spTree>
    <p:extLst>
      <p:ext uri="{BB962C8B-B14F-4D97-AF65-F5344CB8AC3E}">
        <p14:creationId xmlns:p14="http://schemas.microsoft.com/office/powerpoint/2010/main" val="2381440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Scan the Preface/Introduction</a:t>
            </a:r>
          </a:p>
        </p:txBody>
      </p:sp>
      <p:sp>
        <p:nvSpPr>
          <p:cNvPr id="3" name="Content Placeholder 2"/>
          <p:cNvSpPr>
            <a:spLocks noGrp="1"/>
          </p:cNvSpPr>
          <p:nvPr>
            <p:ph idx="1"/>
          </p:nvPr>
        </p:nvSpPr>
        <p:spPr>
          <a:xfrm>
            <a:off x="1524002" y="1905000"/>
            <a:ext cx="9982198" cy="4267200"/>
          </a:xfrm>
        </p:spPr>
        <p:txBody>
          <a:bodyPr>
            <a:normAutofit/>
          </a:bodyPr>
          <a:lstStyle/>
          <a:p>
            <a:endParaRPr lang="en-US" sz="3200" dirty="0"/>
          </a:p>
          <a:p>
            <a:r>
              <a:rPr lang="en-US" sz="3200" dirty="0"/>
              <a:t>Will often find entire outline and summary</a:t>
            </a:r>
          </a:p>
          <a:p>
            <a:endParaRPr lang="en-US" sz="3200" dirty="0"/>
          </a:p>
          <a:p>
            <a:r>
              <a:rPr lang="en-US" sz="3200" dirty="0"/>
              <a:t>Look for words like </a:t>
            </a:r>
            <a:r>
              <a:rPr lang="en-US" sz="3200" i="1" dirty="0"/>
              <a:t>first</a:t>
            </a:r>
            <a:r>
              <a:rPr lang="en-US" sz="3200" dirty="0"/>
              <a:t>, </a:t>
            </a:r>
            <a:r>
              <a:rPr lang="en-US" sz="3200" i="1" dirty="0"/>
              <a:t>second</a:t>
            </a:r>
            <a:r>
              <a:rPr lang="en-US" sz="3200" dirty="0"/>
              <a:t>, </a:t>
            </a:r>
            <a:r>
              <a:rPr lang="en-US" sz="3200" i="1" dirty="0"/>
              <a:t>third</a:t>
            </a:r>
            <a:r>
              <a:rPr lang="en-US" sz="3200" dirty="0"/>
              <a:t> or </a:t>
            </a:r>
            <a:r>
              <a:rPr lang="en-US" sz="3200" i="1" dirty="0"/>
              <a:t>chapter one</a:t>
            </a:r>
            <a:r>
              <a:rPr lang="en-US" sz="3200" dirty="0"/>
              <a:t>, </a:t>
            </a:r>
            <a:r>
              <a:rPr lang="en-US" sz="3200" i="1" dirty="0"/>
              <a:t>chapter two</a:t>
            </a:r>
            <a:endParaRPr lang="en-US" sz="3200" dirty="0"/>
          </a:p>
        </p:txBody>
      </p:sp>
    </p:spTree>
    <p:extLst>
      <p:ext uri="{BB962C8B-B14F-4D97-AF65-F5344CB8AC3E}">
        <p14:creationId xmlns:p14="http://schemas.microsoft.com/office/powerpoint/2010/main" val="521260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If book is useful</a:t>
            </a:r>
          </a:p>
        </p:txBody>
      </p:sp>
      <p:sp>
        <p:nvSpPr>
          <p:cNvPr id="3" name="Content Placeholder 2"/>
          <p:cNvSpPr>
            <a:spLocks noGrp="1"/>
          </p:cNvSpPr>
          <p:nvPr>
            <p:ph idx="1"/>
          </p:nvPr>
        </p:nvSpPr>
        <p:spPr/>
        <p:txBody>
          <a:bodyPr>
            <a:normAutofit/>
          </a:bodyPr>
          <a:lstStyle/>
          <a:p>
            <a:endParaRPr lang="en-US" sz="3200" dirty="0"/>
          </a:p>
          <a:p>
            <a:endParaRPr lang="en-US" sz="3200" dirty="0"/>
          </a:p>
          <a:p>
            <a:r>
              <a:rPr lang="en-US" sz="3200" dirty="0"/>
              <a:t>Find academic book reviews in academic journals</a:t>
            </a:r>
          </a:p>
          <a:p>
            <a:endParaRPr lang="en-US" sz="3200" dirty="0"/>
          </a:p>
          <a:p>
            <a:r>
              <a:rPr lang="en-US" sz="3200" dirty="0"/>
              <a:t>Type the TOC</a:t>
            </a:r>
          </a:p>
          <a:p>
            <a:endParaRPr lang="en-US" sz="3200" dirty="0"/>
          </a:p>
        </p:txBody>
      </p:sp>
    </p:spTree>
    <p:extLst>
      <p:ext uri="{BB962C8B-B14F-4D97-AF65-F5344CB8AC3E}">
        <p14:creationId xmlns:p14="http://schemas.microsoft.com/office/powerpoint/2010/main" val="1834300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E2FC2-CD4A-4D1A-B004-EC572E7DCCC6}"/>
              </a:ext>
            </a:extLst>
          </p:cNvPr>
          <p:cNvSpPr>
            <a:spLocks noGrp="1"/>
          </p:cNvSpPr>
          <p:nvPr>
            <p:ph type="title"/>
          </p:nvPr>
        </p:nvSpPr>
        <p:spPr/>
        <p:txBody>
          <a:bodyPr/>
          <a:lstStyle/>
          <a:p>
            <a:r>
              <a:rPr lang="en-US" dirty="0"/>
              <a:t>How to Pre-Read a Book</a:t>
            </a:r>
          </a:p>
        </p:txBody>
      </p:sp>
      <p:sp>
        <p:nvSpPr>
          <p:cNvPr id="3" name="Text Placeholder 2">
            <a:extLst>
              <a:ext uri="{FF2B5EF4-FFF2-40B4-BE49-F238E27FC236}">
                <a16:creationId xmlns:a16="http://schemas.microsoft.com/office/drawing/2014/main" id="{39B73483-5D96-48AE-B20E-C41DA5C42FCD}"/>
              </a:ext>
            </a:extLst>
          </p:cNvPr>
          <p:cNvSpPr>
            <a:spLocks noGrp="1"/>
          </p:cNvSpPr>
          <p:nvPr>
            <p:ph type="body" idx="1"/>
          </p:nvPr>
        </p:nvSpPr>
        <p:spPr/>
        <p:txBody>
          <a:bodyPr/>
          <a:lstStyle/>
          <a:p>
            <a:r>
              <a:rPr lang="en-US" dirty="0"/>
              <a:t>or an article</a:t>
            </a:r>
          </a:p>
        </p:txBody>
      </p:sp>
    </p:spTree>
    <p:extLst>
      <p:ext uri="{BB962C8B-B14F-4D97-AF65-F5344CB8AC3E}">
        <p14:creationId xmlns:p14="http://schemas.microsoft.com/office/powerpoint/2010/main" val="9259774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E2C69-CCCC-48D6-A0D6-2257A8373836}"/>
              </a:ext>
            </a:extLst>
          </p:cNvPr>
          <p:cNvSpPr>
            <a:spLocks noGrp="1"/>
          </p:cNvSpPr>
          <p:nvPr>
            <p:ph type="title"/>
          </p:nvPr>
        </p:nvSpPr>
        <p:spPr/>
        <p:txBody>
          <a:bodyPr/>
          <a:lstStyle/>
          <a:p>
            <a:r>
              <a:rPr lang="en-US" dirty="0"/>
              <a:t>Why Pre-Read?</a:t>
            </a:r>
          </a:p>
        </p:txBody>
      </p:sp>
      <p:sp>
        <p:nvSpPr>
          <p:cNvPr id="3" name="Content Placeholder 2">
            <a:extLst>
              <a:ext uri="{FF2B5EF4-FFF2-40B4-BE49-F238E27FC236}">
                <a16:creationId xmlns:a16="http://schemas.microsoft.com/office/drawing/2014/main" id="{3769D1F9-9BBD-4AE2-A90F-143C57F94846}"/>
              </a:ext>
            </a:extLst>
          </p:cNvPr>
          <p:cNvSpPr>
            <a:spLocks noGrp="1"/>
          </p:cNvSpPr>
          <p:nvPr>
            <p:ph idx="1"/>
          </p:nvPr>
        </p:nvSpPr>
        <p:spPr>
          <a:xfrm>
            <a:off x="913795" y="1765700"/>
            <a:ext cx="10353762" cy="4058751"/>
          </a:xfrm>
        </p:spPr>
        <p:txBody>
          <a:bodyPr>
            <a:normAutofit/>
          </a:bodyPr>
          <a:lstStyle/>
          <a:p>
            <a:pPr marL="494100" indent="-457200">
              <a:lnSpc>
                <a:spcPct val="200000"/>
              </a:lnSpc>
              <a:buFont typeface="+mj-lt"/>
              <a:buAutoNum type="arabicPeriod"/>
            </a:pPr>
            <a:r>
              <a:rPr lang="en-US" sz="2400" dirty="0"/>
              <a:t>A hike is better when you first look at a map. </a:t>
            </a:r>
          </a:p>
          <a:p>
            <a:pPr marL="494100" indent="-457200">
              <a:lnSpc>
                <a:spcPct val="200000"/>
              </a:lnSpc>
              <a:buFont typeface="+mj-lt"/>
              <a:buAutoNum type="arabicPeriod"/>
            </a:pPr>
            <a:r>
              <a:rPr lang="en-US" sz="2400" i="1" dirty="0"/>
              <a:t>Gestalt</a:t>
            </a:r>
          </a:p>
          <a:p>
            <a:pPr marL="494100" indent="-457200">
              <a:lnSpc>
                <a:spcPct val="200000"/>
              </a:lnSpc>
              <a:buFont typeface="+mj-lt"/>
              <a:buAutoNum type="arabicPeriod"/>
            </a:pPr>
            <a:r>
              <a:rPr lang="en-US" sz="2400" dirty="0"/>
              <a:t>The more you know about your reading journey ahead of time, the more efficient you will be when you read.</a:t>
            </a:r>
          </a:p>
        </p:txBody>
      </p:sp>
    </p:spTree>
    <p:extLst>
      <p:ext uri="{BB962C8B-B14F-4D97-AF65-F5344CB8AC3E}">
        <p14:creationId xmlns:p14="http://schemas.microsoft.com/office/powerpoint/2010/main" val="29870561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3F440-D7E4-456C-BA10-4A9CF2DDDCA8}"/>
              </a:ext>
            </a:extLst>
          </p:cNvPr>
          <p:cNvSpPr>
            <a:spLocks noGrp="1"/>
          </p:cNvSpPr>
          <p:nvPr>
            <p:ph type="title"/>
          </p:nvPr>
        </p:nvSpPr>
        <p:spPr/>
        <p:txBody>
          <a:bodyPr/>
          <a:lstStyle/>
          <a:p>
            <a:r>
              <a:rPr lang="en-US" dirty="0"/>
              <a:t>How to Pre-Read a Book (or resource)</a:t>
            </a:r>
          </a:p>
        </p:txBody>
      </p:sp>
      <p:sp>
        <p:nvSpPr>
          <p:cNvPr id="3" name="Content Placeholder 2">
            <a:extLst>
              <a:ext uri="{FF2B5EF4-FFF2-40B4-BE49-F238E27FC236}">
                <a16:creationId xmlns:a16="http://schemas.microsoft.com/office/drawing/2014/main" id="{48D1A0A0-F35A-4398-95D6-EDCA13C6A41B}"/>
              </a:ext>
            </a:extLst>
          </p:cNvPr>
          <p:cNvSpPr>
            <a:spLocks noGrp="1"/>
          </p:cNvSpPr>
          <p:nvPr>
            <p:ph idx="1"/>
          </p:nvPr>
        </p:nvSpPr>
        <p:spPr/>
        <p:txBody>
          <a:bodyPr/>
          <a:lstStyle/>
          <a:p>
            <a:pPr marL="494100" indent="-457200">
              <a:buFont typeface="+mj-lt"/>
              <a:buAutoNum type="arabicPeriod"/>
            </a:pPr>
            <a:r>
              <a:rPr lang="en-US" dirty="0"/>
              <a:t>Find review articles of that book from academic journals. </a:t>
            </a:r>
          </a:p>
          <a:p>
            <a:pPr marL="871200" lvl="1" indent="-457200"/>
            <a:r>
              <a:rPr lang="en-US" dirty="0"/>
              <a:t>Pay attention to who is writing &amp; publishing the review</a:t>
            </a:r>
          </a:p>
          <a:p>
            <a:pPr marL="871200" lvl="1" indent="-457200"/>
            <a:endParaRPr lang="en-US" dirty="0"/>
          </a:p>
          <a:p>
            <a:pPr marL="494100" indent="-457200">
              <a:buFont typeface="+mj-lt"/>
              <a:buAutoNum type="arabicPeriod"/>
            </a:pPr>
            <a:r>
              <a:rPr lang="en-US" dirty="0"/>
              <a:t>Read the book’s Preface, Introduction, Conclusion.</a:t>
            </a:r>
          </a:p>
          <a:p>
            <a:pPr marL="871200" lvl="1" indent="-457200"/>
            <a:r>
              <a:rPr lang="en-US" dirty="0"/>
              <a:t>For an article, read the abstract, the opening paragraph &amp; closing </a:t>
            </a:r>
            <a:r>
              <a:rPr lang="en-US" dirty="0" err="1"/>
              <a:t>pargraph</a:t>
            </a:r>
            <a:endParaRPr lang="en-US" dirty="0"/>
          </a:p>
          <a:p>
            <a:pPr marL="871200" lvl="1" indent="-457200"/>
            <a:endParaRPr lang="en-US" dirty="0"/>
          </a:p>
          <a:p>
            <a:pPr marL="494100" indent="-457200">
              <a:buFont typeface="+mj-lt"/>
              <a:buAutoNum type="arabicPeriod"/>
            </a:pPr>
            <a:r>
              <a:rPr lang="en-US" dirty="0"/>
              <a:t>Write/Type an outline of the book/article (next slide)</a:t>
            </a:r>
          </a:p>
          <a:p>
            <a:pPr marL="36900" indent="0">
              <a:buNone/>
            </a:pPr>
            <a:endParaRPr lang="en-US" dirty="0"/>
          </a:p>
          <a:p>
            <a:pPr marL="494100" indent="-457200">
              <a:buFont typeface="+mj-lt"/>
              <a:buAutoNum type="arabicPeriod"/>
            </a:pPr>
            <a:endParaRPr lang="en-US" dirty="0"/>
          </a:p>
        </p:txBody>
      </p:sp>
    </p:spTree>
    <p:extLst>
      <p:ext uri="{BB962C8B-B14F-4D97-AF65-F5344CB8AC3E}">
        <p14:creationId xmlns:p14="http://schemas.microsoft.com/office/powerpoint/2010/main" val="2396947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BDDDD0-EFC7-43A0-9B28-D0978799D4CD}"/>
              </a:ext>
            </a:extLst>
          </p:cNvPr>
          <p:cNvSpPr>
            <a:spLocks noGrp="1"/>
          </p:cNvSpPr>
          <p:nvPr>
            <p:ph idx="1"/>
          </p:nvPr>
        </p:nvSpPr>
        <p:spPr>
          <a:xfrm>
            <a:off x="913794" y="382385"/>
            <a:ext cx="11023281" cy="6475616"/>
          </a:xfrm>
        </p:spPr>
        <p:txBody>
          <a:bodyPr/>
          <a:lstStyle/>
          <a:p>
            <a:pPr marL="36900" indent="0">
              <a:buNone/>
            </a:pPr>
            <a:r>
              <a:rPr lang="en-US" dirty="0"/>
              <a:t>I. </a:t>
            </a:r>
          </a:p>
          <a:p>
            <a:pPr marL="36900" indent="0">
              <a:buNone/>
            </a:pPr>
            <a:r>
              <a:rPr lang="en-US" dirty="0"/>
              <a:t>	A. </a:t>
            </a:r>
          </a:p>
          <a:p>
            <a:pPr marL="36900" indent="0">
              <a:buNone/>
            </a:pPr>
            <a:r>
              <a:rPr lang="en-US" dirty="0"/>
              <a:t>		1. </a:t>
            </a:r>
          </a:p>
          <a:p>
            <a:pPr marL="36900" indent="0">
              <a:buNone/>
            </a:pPr>
            <a:r>
              <a:rPr lang="en-US" dirty="0"/>
              <a:t>			a. </a:t>
            </a:r>
          </a:p>
          <a:p>
            <a:pPr marL="36900" indent="0">
              <a:buNone/>
            </a:pPr>
            <a:r>
              <a:rPr lang="en-US" dirty="0"/>
              <a:t>				i. </a:t>
            </a:r>
          </a:p>
          <a:p>
            <a:pPr marL="36900" indent="0" algn="ctr">
              <a:buNone/>
            </a:pPr>
            <a:r>
              <a:rPr lang="en-US" dirty="0"/>
              <a:t>or</a:t>
            </a:r>
          </a:p>
          <a:p>
            <a:pPr marL="36900" indent="0">
              <a:buNone/>
            </a:pPr>
            <a:r>
              <a:rPr lang="en-US" dirty="0"/>
              <a:t>1. </a:t>
            </a:r>
          </a:p>
          <a:p>
            <a:pPr marL="36900" indent="0">
              <a:buNone/>
            </a:pPr>
            <a:r>
              <a:rPr lang="en-US" dirty="0"/>
              <a:t>	1.1</a:t>
            </a:r>
          </a:p>
          <a:p>
            <a:pPr marL="36900" indent="0">
              <a:buNone/>
            </a:pPr>
            <a:r>
              <a:rPr lang="en-US" dirty="0"/>
              <a:t>		1.1.1</a:t>
            </a:r>
          </a:p>
          <a:p>
            <a:pPr marL="36900" indent="0">
              <a:buNone/>
            </a:pPr>
            <a:r>
              <a:rPr lang="en-US" dirty="0"/>
              <a:t>			1.1.1.1</a:t>
            </a:r>
          </a:p>
          <a:p>
            <a:pPr marL="36900" indent="0">
              <a:buNone/>
            </a:pPr>
            <a:r>
              <a:rPr lang="en-US" dirty="0"/>
              <a:t>				1.1.1.1.1.</a:t>
            </a:r>
          </a:p>
          <a:p>
            <a:pPr marL="36900" indent="0">
              <a:buNone/>
            </a:pPr>
            <a:endParaRPr lang="en-US" dirty="0"/>
          </a:p>
          <a:p>
            <a:pPr marL="36900" indent="0">
              <a:buNone/>
            </a:pPr>
            <a:endParaRPr lang="en-US" dirty="0"/>
          </a:p>
          <a:p>
            <a:pPr marL="36900" indent="0">
              <a:buNone/>
            </a:pPr>
            <a:r>
              <a:rPr lang="en-US" dirty="0"/>
              <a:t>(Use whatever organizational system you want, just keep the headings &amp; sub-heading organized)</a:t>
            </a:r>
          </a:p>
        </p:txBody>
      </p:sp>
    </p:spTree>
    <p:extLst>
      <p:ext uri="{BB962C8B-B14F-4D97-AF65-F5344CB8AC3E}">
        <p14:creationId xmlns:p14="http://schemas.microsoft.com/office/powerpoint/2010/main" val="4875741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E2FC2-CD4A-4D1A-B004-EC572E7DCCC6}"/>
              </a:ext>
            </a:extLst>
          </p:cNvPr>
          <p:cNvSpPr>
            <a:spLocks noGrp="1"/>
          </p:cNvSpPr>
          <p:nvPr>
            <p:ph type="title"/>
          </p:nvPr>
        </p:nvSpPr>
        <p:spPr/>
        <p:txBody>
          <a:bodyPr>
            <a:normAutofit fontScale="90000"/>
          </a:bodyPr>
          <a:lstStyle/>
          <a:p>
            <a:r>
              <a:rPr lang="en-US" dirty="0"/>
              <a:t>Turabian, </a:t>
            </a:r>
            <a:br>
              <a:rPr lang="en-US" dirty="0"/>
            </a:br>
            <a:r>
              <a:rPr lang="en-US" dirty="0"/>
              <a:t>“Constructing your Argument,” </a:t>
            </a:r>
            <a:br>
              <a:rPr lang="en-US" dirty="0"/>
            </a:br>
            <a:r>
              <a:rPr lang="en-US" dirty="0"/>
              <a:t>“Planning a First Draft,” &amp;</a:t>
            </a:r>
            <a:br>
              <a:rPr lang="en-US" dirty="0"/>
            </a:br>
            <a:r>
              <a:rPr lang="en-US" dirty="0"/>
              <a:t> “Drafting Your Paper”</a:t>
            </a:r>
          </a:p>
        </p:txBody>
      </p:sp>
      <p:sp>
        <p:nvSpPr>
          <p:cNvPr id="3" name="Text Placeholder 2">
            <a:extLst>
              <a:ext uri="{FF2B5EF4-FFF2-40B4-BE49-F238E27FC236}">
                <a16:creationId xmlns:a16="http://schemas.microsoft.com/office/drawing/2014/main" id="{39B73483-5D96-48AE-B20E-C41DA5C42FCD}"/>
              </a:ext>
            </a:extLst>
          </p:cNvPr>
          <p:cNvSpPr>
            <a:spLocks noGrp="1"/>
          </p:cNvSpPr>
          <p:nvPr>
            <p:ph type="body" idx="1"/>
          </p:nvPr>
        </p:nvSpPr>
        <p:spPr/>
        <p:txBody>
          <a:bodyPr/>
          <a:lstStyle/>
          <a:p>
            <a:r>
              <a:rPr lang="en-US" dirty="0"/>
              <a:t>Pages 51- 65, 66-74, 75-85</a:t>
            </a:r>
          </a:p>
        </p:txBody>
      </p:sp>
    </p:spTree>
    <p:extLst>
      <p:ext uri="{BB962C8B-B14F-4D97-AF65-F5344CB8AC3E}">
        <p14:creationId xmlns:p14="http://schemas.microsoft.com/office/powerpoint/2010/main" val="29280991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30982-5256-4E16-9C53-46300E7112E2}"/>
              </a:ext>
            </a:extLst>
          </p:cNvPr>
          <p:cNvSpPr>
            <a:spLocks noGrp="1"/>
          </p:cNvSpPr>
          <p:nvPr>
            <p:ph type="title"/>
          </p:nvPr>
        </p:nvSpPr>
        <p:spPr/>
        <p:txBody>
          <a:bodyPr/>
          <a:lstStyle/>
          <a:p>
            <a:r>
              <a:rPr lang="en-US" dirty="0"/>
              <a:t>Constructing your Argument</a:t>
            </a:r>
          </a:p>
        </p:txBody>
      </p:sp>
      <p:sp>
        <p:nvSpPr>
          <p:cNvPr id="3" name="Content Placeholder 2">
            <a:extLst>
              <a:ext uri="{FF2B5EF4-FFF2-40B4-BE49-F238E27FC236}">
                <a16:creationId xmlns:a16="http://schemas.microsoft.com/office/drawing/2014/main" id="{C5D548EC-B581-4595-ACA2-96EE9270717E}"/>
              </a:ext>
            </a:extLst>
          </p:cNvPr>
          <p:cNvSpPr>
            <a:spLocks noGrp="1"/>
          </p:cNvSpPr>
          <p:nvPr>
            <p:ph idx="1"/>
          </p:nvPr>
        </p:nvSpPr>
        <p:spPr/>
        <p:txBody>
          <a:bodyPr/>
          <a:lstStyle/>
          <a:p>
            <a:r>
              <a:rPr lang="en-US" dirty="0"/>
              <a:t>“[A research argument] is more like a conversation with a community of receptive but skeptical colleagues. Such readers won’t necessarily oppose your claims (although they might), but they also won’t accept them until the see good reasons based on reliable evidence and until you respond to their questions and reservations” (Turabian, 52).</a:t>
            </a:r>
          </a:p>
          <a:p>
            <a:endParaRPr lang="en-US" dirty="0"/>
          </a:p>
          <a:p>
            <a:r>
              <a:rPr lang="en-US" dirty="0"/>
              <a:t>Formal, evidence-based research paper. </a:t>
            </a:r>
          </a:p>
          <a:p>
            <a:pPr lvl="1"/>
            <a:r>
              <a:rPr lang="en-US" dirty="0"/>
              <a:t>Argument from evidence, not an argument from authority.</a:t>
            </a:r>
          </a:p>
          <a:p>
            <a:pPr lvl="1"/>
            <a:r>
              <a:rPr lang="en-US" dirty="0"/>
              <a:t>Advance an idea, don’t just catalog other people’s opinions. </a:t>
            </a:r>
          </a:p>
          <a:p>
            <a:pPr lvl="1"/>
            <a:r>
              <a:rPr lang="en-US" dirty="0"/>
              <a:t>Unlike a sermon, you cannot rely on shared beliefs with the audience. </a:t>
            </a:r>
          </a:p>
          <a:p>
            <a:pPr lvl="1"/>
            <a:r>
              <a:rPr lang="en-US" dirty="0"/>
              <a:t>Support every assertion with evidence.</a:t>
            </a:r>
          </a:p>
        </p:txBody>
      </p:sp>
    </p:spTree>
    <p:extLst>
      <p:ext uri="{BB962C8B-B14F-4D97-AF65-F5344CB8AC3E}">
        <p14:creationId xmlns:p14="http://schemas.microsoft.com/office/powerpoint/2010/main" val="39938111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96EFB-FEC3-4F23-BEFC-9729BE58ED69}"/>
              </a:ext>
            </a:extLst>
          </p:cNvPr>
          <p:cNvSpPr>
            <a:spLocks noGrp="1"/>
          </p:cNvSpPr>
          <p:nvPr>
            <p:ph type="title"/>
          </p:nvPr>
        </p:nvSpPr>
        <p:spPr/>
        <p:txBody>
          <a:bodyPr/>
          <a:lstStyle/>
          <a:p>
            <a:r>
              <a:rPr lang="en-US" dirty="0"/>
              <a:t>Constructing your Argument</a:t>
            </a:r>
          </a:p>
        </p:txBody>
      </p:sp>
      <p:sp>
        <p:nvSpPr>
          <p:cNvPr id="3" name="Content Placeholder 2">
            <a:extLst>
              <a:ext uri="{FF2B5EF4-FFF2-40B4-BE49-F238E27FC236}">
                <a16:creationId xmlns:a16="http://schemas.microsoft.com/office/drawing/2014/main" id="{C984A9E5-95B6-4064-9264-BB9EF78FACBA}"/>
              </a:ext>
            </a:extLst>
          </p:cNvPr>
          <p:cNvSpPr>
            <a:spLocks noGrp="1"/>
          </p:cNvSpPr>
          <p:nvPr>
            <p:ph idx="1"/>
          </p:nvPr>
        </p:nvSpPr>
        <p:spPr>
          <a:xfrm>
            <a:off x="913795" y="1732449"/>
            <a:ext cx="10353762" cy="4515951"/>
          </a:xfrm>
        </p:spPr>
        <p:txBody>
          <a:bodyPr>
            <a:normAutofit/>
          </a:bodyPr>
          <a:lstStyle/>
          <a:p>
            <a:r>
              <a:rPr lang="en-US" dirty="0"/>
              <a:t>“When you make a research argument, therefore, you must lay out your reasons and evidence so that your readers can consider them; then you must imagine both their questions and your answers” (Turabian, 52).</a:t>
            </a:r>
          </a:p>
          <a:p>
            <a:endParaRPr lang="en-US" dirty="0"/>
          </a:p>
          <a:p>
            <a:pPr>
              <a:lnSpc>
                <a:spcPct val="200000"/>
              </a:lnSpc>
            </a:pPr>
            <a:r>
              <a:rPr lang="en-US" dirty="0"/>
              <a:t>State and evaluate your claim. </a:t>
            </a:r>
          </a:p>
          <a:p>
            <a:pPr>
              <a:lnSpc>
                <a:spcPct val="200000"/>
              </a:lnSpc>
            </a:pPr>
            <a:r>
              <a:rPr lang="en-US" dirty="0"/>
              <a:t>Support your claim with reasons and evidence.</a:t>
            </a:r>
          </a:p>
          <a:p>
            <a:pPr>
              <a:lnSpc>
                <a:spcPct val="200000"/>
              </a:lnSpc>
            </a:pPr>
            <a:r>
              <a:rPr lang="en-US" dirty="0"/>
              <a:t>Acknowledge and respond to anticipated questions and objections.</a:t>
            </a:r>
          </a:p>
          <a:p>
            <a:pPr>
              <a:lnSpc>
                <a:spcPct val="200000"/>
              </a:lnSpc>
            </a:pPr>
            <a:r>
              <a:rPr lang="en-US" dirty="0"/>
              <a:t>Establish the relevance of your reasons. (Turabian, 51-55)</a:t>
            </a:r>
          </a:p>
          <a:p>
            <a:endParaRPr lang="en-US" dirty="0"/>
          </a:p>
        </p:txBody>
      </p:sp>
    </p:spTree>
    <p:extLst>
      <p:ext uri="{BB962C8B-B14F-4D97-AF65-F5344CB8AC3E}">
        <p14:creationId xmlns:p14="http://schemas.microsoft.com/office/powerpoint/2010/main" val="9510890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8BC24-195D-42E4-BD95-B00741C24984}"/>
              </a:ext>
            </a:extLst>
          </p:cNvPr>
          <p:cNvSpPr>
            <a:spLocks noGrp="1"/>
          </p:cNvSpPr>
          <p:nvPr>
            <p:ph type="title"/>
          </p:nvPr>
        </p:nvSpPr>
        <p:spPr/>
        <p:txBody>
          <a:bodyPr/>
          <a:lstStyle/>
          <a:p>
            <a:r>
              <a:rPr lang="en-US" dirty="0"/>
              <a:t>Planning a First Draft &amp; Drafting your Paper </a:t>
            </a:r>
          </a:p>
        </p:txBody>
      </p:sp>
      <p:sp>
        <p:nvSpPr>
          <p:cNvPr id="3" name="Content Placeholder 2">
            <a:extLst>
              <a:ext uri="{FF2B5EF4-FFF2-40B4-BE49-F238E27FC236}">
                <a16:creationId xmlns:a16="http://schemas.microsoft.com/office/drawing/2014/main" id="{71C64C5B-7B84-4E2C-8E00-9FCBD97B1BFB}"/>
              </a:ext>
            </a:extLst>
          </p:cNvPr>
          <p:cNvSpPr>
            <a:spLocks noGrp="1"/>
          </p:cNvSpPr>
          <p:nvPr>
            <p:ph idx="1"/>
          </p:nvPr>
        </p:nvSpPr>
        <p:spPr>
          <a:xfrm>
            <a:off x="913795" y="1580050"/>
            <a:ext cx="10353762" cy="4058751"/>
          </a:xfrm>
        </p:spPr>
        <p:txBody>
          <a:bodyPr>
            <a:normAutofit/>
          </a:bodyPr>
          <a:lstStyle/>
          <a:p>
            <a:pPr marL="36900" indent="0" algn="ctr">
              <a:buNone/>
            </a:pPr>
            <a:endParaRPr lang="en-US" sz="4000" dirty="0"/>
          </a:p>
          <a:p>
            <a:pPr marL="36900" indent="0" algn="ctr">
              <a:buNone/>
            </a:pPr>
            <a:r>
              <a:rPr lang="en-US" sz="3200" dirty="0"/>
              <a:t>Turabian, 66-74, &amp; 75-85</a:t>
            </a:r>
          </a:p>
          <a:p>
            <a:pPr marL="36900" indent="0" algn="ctr">
              <a:buNone/>
            </a:pPr>
            <a:endParaRPr lang="en-US" sz="3200" dirty="0"/>
          </a:p>
          <a:p>
            <a:pPr marL="36900" indent="0" algn="ctr">
              <a:buNone/>
            </a:pPr>
            <a:r>
              <a:rPr lang="en-US" sz="3200" dirty="0"/>
              <a:t>See </a:t>
            </a:r>
            <a:r>
              <a:rPr lang="en-US" sz="3200" dirty="0" err="1"/>
              <a:t>PAThS</a:t>
            </a:r>
            <a:r>
              <a:rPr lang="en-US" sz="3200" dirty="0"/>
              <a:t> Style Guide </a:t>
            </a:r>
          </a:p>
        </p:txBody>
      </p:sp>
    </p:spTree>
    <p:extLst>
      <p:ext uri="{BB962C8B-B14F-4D97-AF65-F5344CB8AC3E}">
        <p14:creationId xmlns:p14="http://schemas.microsoft.com/office/powerpoint/2010/main" val="4933771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E2FC2-CD4A-4D1A-B004-EC572E7DCCC6}"/>
              </a:ext>
            </a:extLst>
          </p:cNvPr>
          <p:cNvSpPr>
            <a:spLocks noGrp="1"/>
          </p:cNvSpPr>
          <p:nvPr>
            <p:ph type="title"/>
          </p:nvPr>
        </p:nvSpPr>
        <p:spPr/>
        <p:txBody>
          <a:bodyPr/>
          <a:lstStyle/>
          <a:p>
            <a:r>
              <a:rPr lang="en-US" dirty="0"/>
              <a:t>Roberts, “Organizing Yourself”</a:t>
            </a:r>
          </a:p>
        </p:txBody>
      </p:sp>
      <p:sp>
        <p:nvSpPr>
          <p:cNvPr id="3" name="Text Placeholder 2">
            <a:extLst>
              <a:ext uri="{FF2B5EF4-FFF2-40B4-BE49-F238E27FC236}">
                <a16:creationId xmlns:a16="http://schemas.microsoft.com/office/drawing/2014/main" id="{39B73483-5D96-48AE-B20E-C41DA5C42FCD}"/>
              </a:ext>
            </a:extLst>
          </p:cNvPr>
          <p:cNvSpPr>
            <a:spLocks noGrp="1"/>
          </p:cNvSpPr>
          <p:nvPr>
            <p:ph type="body" idx="1"/>
          </p:nvPr>
        </p:nvSpPr>
        <p:spPr/>
        <p:txBody>
          <a:bodyPr/>
          <a:lstStyle/>
          <a:p>
            <a:r>
              <a:rPr lang="en-US" dirty="0"/>
              <a:t>Pages 67-74</a:t>
            </a:r>
          </a:p>
        </p:txBody>
      </p:sp>
    </p:spTree>
    <p:extLst>
      <p:ext uri="{BB962C8B-B14F-4D97-AF65-F5344CB8AC3E}">
        <p14:creationId xmlns:p14="http://schemas.microsoft.com/office/powerpoint/2010/main" val="10049617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17700-D1C6-4FFC-B461-09DB887C84E0}"/>
              </a:ext>
            </a:extLst>
          </p:cNvPr>
          <p:cNvSpPr>
            <a:spLocks noGrp="1"/>
          </p:cNvSpPr>
          <p:nvPr>
            <p:ph type="title"/>
          </p:nvPr>
        </p:nvSpPr>
        <p:spPr/>
        <p:txBody>
          <a:bodyPr/>
          <a:lstStyle/>
          <a:p>
            <a:r>
              <a:rPr lang="en-US" dirty="0"/>
              <a:t>Organizing Yourself</a:t>
            </a:r>
          </a:p>
        </p:txBody>
      </p:sp>
      <p:sp>
        <p:nvSpPr>
          <p:cNvPr id="3" name="Content Placeholder 2">
            <a:extLst>
              <a:ext uri="{FF2B5EF4-FFF2-40B4-BE49-F238E27FC236}">
                <a16:creationId xmlns:a16="http://schemas.microsoft.com/office/drawing/2014/main" id="{14BF3CD6-7A8E-49C3-9AEF-EC0E33A0C46D}"/>
              </a:ext>
            </a:extLst>
          </p:cNvPr>
          <p:cNvSpPr>
            <a:spLocks noGrp="1"/>
          </p:cNvSpPr>
          <p:nvPr>
            <p:ph idx="1"/>
          </p:nvPr>
        </p:nvSpPr>
        <p:spPr>
          <a:xfrm>
            <a:off x="913795" y="1732449"/>
            <a:ext cx="10353762" cy="4984235"/>
          </a:xfrm>
        </p:spPr>
        <p:txBody>
          <a:bodyPr>
            <a:normAutofit fontScale="92500" lnSpcReduction="10000"/>
          </a:bodyPr>
          <a:lstStyle/>
          <a:p>
            <a:r>
              <a:rPr lang="en-US" dirty="0"/>
              <a:t>Organize your Workspace</a:t>
            </a:r>
          </a:p>
          <a:p>
            <a:r>
              <a:rPr lang="en-US" dirty="0"/>
              <a:t>Organize your Time</a:t>
            </a:r>
          </a:p>
          <a:p>
            <a:pPr lvl="1"/>
            <a:r>
              <a:rPr lang="en-US" dirty="0"/>
              <a:t>Gantt chart (see Roberts, Appendix A (p. 200)</a:t>
            </a:r>
          </a:p>
          <a:p>
            <a:pPr lvl="1"/>
            <a:r>
              <a:rPr lang="en-US" dirty="0"/>
              <a:t>Workflow system (paper, calendar, Microsoft OneNote, etc.)</a:t>
            </a:r>
          </a:p>
          <a:p>
            <a:r>
              <a:rPr lang="en-US" dirty="0"/>
              <a:t>Working Smart</a:t>
            </a:r>
          </a:p>
          <a:p>
            <a:pPr marL="792900" lvl="1" indent="-342900">
              <a:buFont typeface="+mj-lt"/>
              <a:buAutoNum type="arabicPeriod"/>
            </a:pPr>
            <a:r>
              <a:rPr lang="en-US" dirty="0"/>
              <a:t>Work During Times That You Are Most Productive. (morning, night, afternoon…)</a:t>
            </a:r>
          </a:p>
          <a:p>
            <a:pPr marL="792900" lvl="1" indent="-342900">
              <a:buFont typeface="+mj-lt"/>
              <a:buAutoNum type="arabicPeriod"/>
            </a:pPr>
            <a:r>
              <a:rPr lang="en-US" dirty="0"/>
              <a:t>Learn to Say No.</a:t>
            </a:r>
          </a:p>
          <a:p>
            <a:pPr marL="792900" lvl="1" indent="-342900">
              <a:buFont typeface="+mj-lt"/>
              <a:buAutoNum type="arabicPeriod"/>
            </a:pPr>
            <a:r>
              <a:rPr lang="en-US" dirty="0"/>
              <a:t>Schedule Frequent “Joy Breaks” (e.g., Pomodoro Method: 45 min work / 15 min break)</a:t>
            </a:r>
          </a:p>
          <a:p>
            <a:pPr marL="792900" lvl="1" indent="-342900">
              <a:buFont typeface="+mj-lt"/>
              <a:buAutoNum type="arabicPeriod"/>
            </a:pPr>
            <a:r>
              <a:rPr lang="en-US" dirty="0"/>
              <a:t>Know Your Timewasters</a:t>
            </a:r>
          </a:p>
          <a:p>
            <a:pPr marL="792900" lvl="1" indent="-342900">
              <a:buFont typeface="+mj-lt"/>
              <a:buAutoNum type="arabicPeriod"/>
            </a:pPr>
            <a:r>
              <a:rPr lang="en-US" dirty="0"/>
              <a:t>Reward Your Efforts</a:t>
            </a:r>
          </a:p>
          <a:p>
            <a:r>
              <a:rPr lang="en-US" dirty="0"/>
              <a:t>Maintain Balance</a:t>
            </a:r>
          </a:p>
          <a:p>
            <a:pPr lvl="1"/>
            <a:r>
              <a:rPr lang="en-US" dirty="0"/>
              <a:t>Take Care of Your Body</a:t>
            </a:r>
          </a:p>
          <a:p>
            <a:pPr lvl="1"/>
            <a:r>
              <a:rPr lang="en-US" dirty="0"/>
              <a:t>Increase Family Support</a:t>
            </a:r>
          </a:p>
        </p:txBody>
      </p:sp>
    </p:spTree>
    <p:extLst>
      <p:ext uri="{BB962C8B-B14F-4D97-AF65-F5344CB8AC3E}">
        <p14:creationId xmlns:p14="http://schemas.microsoft.com/office/powerpoint/2010/main" val="41062447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CB649-B21B-82CB-8421-62229402AF1F}"/>
              </a:ext>
            </a:extLst>
          </p:cNvPr>
          <p:cNvSpPr>
            <a:spLocks noGrp="1"/>
          </p:cNvSpPr>
          <p:nvPr>
            <p:ph type="title"/>
          </p:nvPr>
        </p:nvSpPr>
        <p:spPr/>
        <p:txBody>
          <a:bodyPr/>
          <a:lstStyle/>
          <a:p>
            <a:r>
              <a:rPr lang="en-US" dirty="0"/>
              <a:t>Biblical &amp; Theological Research, Part 1</a:t>
            </a:r>
          </a:p>
        </p:txBody>
      </p:sp>
      <p:sp>
        <p:nvSpPr>
          <p:cNvPr id="3" name="Text Placeholder 2">
            <a:extLst>
              <a:ext uri="{FF2B5EF4-FFF2-40B4-BE49-F238E27FC236}">
                <a16:creationId xmlns:a16="http://schemas.microsoft.com/office/drawing/2014/main" id="{D564E86E-4EEC-6172-A7B8-F3857B468A6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357509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8A4AB-06A6-4335-82D4-D6E89A46EB0D}"/>
              </a:ext>
            </a:extLst>
          </p:cNvPr>
          <p:cNvSpPr>
            <a:spLocks noGrp="1"/>
          </p:cNvSpPr>
          <p:nvPr>
            <p:ph type="title"/>
          </p:nvPr>
        </p:nvSpPr>
        <p:spPr/>
        <p:txBody>
          <a:bodyPr/>
          <a:lstStyle/>
          <a:p>
            <a:r>
              <a:rPr lang="en-US" dirty="0"/>
              <a:t>Biblical Canon</a:t>
            </a:r>
          </a:p>
        </p:txBody>
      </p:sp>
      <p:sp>
        <p:nvSpPr>
          <p:cNvPr id="3" name="Text Placeholder 2">
            <a:extLst>
              <a:ext uri="{FF2B5EF4-FFF2-40B4-BE49-F238E27FC236}">
                <a16:creationId xmlns:a16="http://schemas.microsoft.com/office/drawing/2014/main" id="{158DD004-F835-49B8-B857-B35D5115A372}"/>
              </a:ext>
            </a:extLst>
          </p:cNvPr>
          <p:cNvSpPr>
            <a:spLocks noGrp="1"/>
          </p:cNvSpPr>
          <p:nvPr>
            <p:ph type="body" idx="1"/>
          </p:nvPr>
        </p:nvSpPr>
        <p:spPr/>
        <p:txBody>
          <a:bodyPr/>
          <a:lstStyle/>
          <a:p>
            <a:r>
              <a:rPr lang="en-US" dirty="0"/>
              <a:t>Organizing the Primary Sources</a:t>
            </a:r>
          </a:p>
        </p:txBody>
      </p:sp>
    </p:spTree>
    <p:extLst>
      <p:ext uri="{BB962C8B-B14F-4D97-AF65-F5344CB8AC3E}">
        <p14:creationId xmlns:p14="http://schemas.microsoft.com/office/powerpoint/2010/main" val="41574027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59757CE-8A53-4988-AE16-FAD5B5664A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62"/>
            <a:ext cx="12192000" cy="6855737"/>
          </a:xfrm>
          <a:prstGeom prst="rect">
            <a:avLst/>
          </a:prstGeom>
        </p:spPr>
      </p:pic>
      <p:sp>
        <p:nvSpPr>
          <p:cNvPr id="6" name="Round Same Side Corner Rectangle 5"/>
          <p:cNvSpPr/>
          <p:nvPr/>
        </p:nvSpPr>
        <p:spPr>
          <a:xfrm rot="5400000">
            <a:off x="9042443" y="-401895"/>
            <a:ext cx="2031591" cy="3943351"/>
          </a:xfrm>
          <a:prstGeom prst="round2SameRect">
            <a:avLst>
              <a:gd name="adj1" fmla="val 0"/>
              <a:gd name="adj2" fmla="val 10762"/>
            </a:avLst>
          </a:prstGeom>
          <a:solidFill>
            <a:srgbClr val="FFC000"/>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rot="5400000">
            <a:off x="11436406" y="809588"/>
            <a:ext cx="1875794" cy="307777"/>
          </a:xfrm>
          <a:prstGeom prst="rect">
            <a:avLst/>
          </a:prstGeom>
        </p:spPr>
        <p:txBody>
          <a:bodyPr wrap="square">
            <a:spAutoFit/>
          </a:bodyPr>
          <a:lstStyle/>
          <a:p>
            <a:r>
              <a:rPr lang="en-US" sz="1400" dirty="0"/>
              <a:t>Slidehood.com</a:t>
            </a:r>
          </a:p>
        </p:txBody>
      </p:sp>
      <p:pic>
        <p:nvPicPr>
          <p:cNvPr id="7" name="Picture 6">
            <a:extLst>
              <a:ext uri="{FF2B5EF4-FFF2-40B4-BE49-F238E27FC236}">
                <a16:creationId xmlns:a16="http://schemas.microsoft.com/office/drawing/2014/main" id="{490B4E7E-F00E-4AB4-86AC-0B944136B9C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0" y="-1"/>
            <a:ext cx="7520654" cy="5305331"/>
          </a:xfrm>
          <a:prstGeom prst="rect">
            <a:avLst/>
          </a:prstGeom>
        </p:spPr>
      </p:pic>
      <p:pic>
        <p:nvPicPr>
          <p:cNvPr id="10" name="Picture 9">
            <a:extLst>
              <a:ext uri="{FF2B5EF4-FFF2-40B4-BE49-F238E27FC236}">
                <a16:creationId xmlns:a16="http://schemas.microsoft.com/office/drawing/2014/main" id="{87486720-9959-4876-AA59-F200E7ACA443}"/>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427960" y="2722763"/>
            <a:ext cx="5764040" cy="4323030"/>
          </a:xfrm>
          <a:prstGeom prst="rect">
            <a:avLst/>
          </a:prstGeom>
        </p:spPr>
      </p:pic>
      <p:sp>
        <p:nvSpPr>
          <p:cNvPr id="3" name="Title 1">
            <a:extLst>
              <a:ext uri="{FF2B5EF4-FFF2-40B4-BE49-F238E27FC236}">
                <a16:creationId xmlns:a16="http://schemas.microsoft.com/office/drawing/2014/main" id="{9C98CEC8-2E60-4064-BDD4-9E2DF1BC342E}"/>
              </a:ext>
            </a:extLst>
          </p:cNvPr>
          <p:cNvSpPr txBox="1">
            <a:spLocks/>
          </p:cNvSpPr>
          <p:nvPr/>
        </p:nvSpPr>
        <p:spPr>
          <a:xfrm>
            <a:off x="8140700" y="691171"/>
            <a:ext cx="3889214" cy="1843797"/>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lnSpc>
                <a:spcPct val="100000"/>
              </a:lnSpc>
            </a:pPr>
            <a:r>
              <a:rPr lang="en-US" sz="3700" dirty="0">
                <a:solidFill>
                  <a:schemeClr val="bg1"/>
                </a:solidFill>
                <a:effectLst>
                  <a:outerShdw blurRad="38100" dist="38100" dir="2700000" algn="tl">
                    <a:srgbClr val="000000">
                      <a:alpha val="43137"/>
                    </a:srgbClr>
                  </a:outerShdw>
                </a:effectLst>
                <a:ea typeface="Roboto Medium" panose="02000000000000000000" pitchFamily="2" charset="0"/>
              </a:rPr>
              <a:t>The Bible as a Mixtape, Playlist, or Book of Books</a:t>
            </a:r>
            <a:endParaRPr lang="en-US" sz="1400" dirty="0">
              <a:solidFill>
                <a:schemeClr val="bg1"/>
              </a:solidFill>
              <a:effectLst>
                <a:outerShdw blurRad="38100" dist="38100" dir="2700000" algn="tl">
                  <a:srgbClr val="000000">
                    <a:alpha val="43137"/>
                  </a:srgbClr>
                </a:outerShdw>
              </a:effectLst>
              <a:latin typeface="Roboto Medium" panose="02000000000000000000" pitchFamily="2" charset="0"/>
              <a:ea typeface="Roboto Medium" panose="02000000000000000000" pitchFamily="2" charset="0"/>
            </a:endParaRPr>
          </a:p>
        </p:txBody>
      </p:sp>
    </p:spTree>
    <p:extLst>
      <p:ext uri="{BB962C8B-B14F-4D97-AF65-F5344CB8AC3E}">
        <p14:creationId xmlns:p14="http://schemas.microsoft.com/office/powerpoint/2010/main" val="3302808160"/>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520D3-CB3C-4C47-9C4E-E9617E9D990B}"/>
              </a:ext>
            </a:extLst>
          </p:cNvPr>
          <p:cNvSpPr>
            <a:spLocks noGrp="1"/>
          </p:cNvSpPr>
          <p:nvPr>
            <p:ph type="title"/>
          </p:nvPr>
        </p:nvSpPr>
        <p:spPr/>
        <p:txBody>
          <a:bodyPr/>
          <a:lstStyle/>
          <a:p>
            <a:r>
              <a:rPr lang="en-US" dirty="0"/>
              <a:t>On Thinking the Biblical Canon</a:t>
            </a:r>
          </a:p>
        </p:txBody>
      </p:sp>
      <p:sp>
        <p:nvSpPr>
          <p:cNvPr id="3" name="Content Placeholder 2">
            <a:extLst>
              <a:ext uri="{FF2B5EF4-FFF2-40B4-BE49-F238E27FC236}">
                <a16:creationId xmlns:a16="http://schemas.microsoft.com/office/drawing/2014/main" id="{115BCE1B-C430-473A-A1EA-B95715DDF7D1}"/>
              </a:ext>
            </a:extLst>
          </p:cNvPr>
          <p:cNvSpPr>
            <a:spLocks noGrp="1"/>
          </p:cNvSpPr>
          <p:nvPr>
            <p:ph idx="1"/>
          </p:nvPr>
        </p:nvSpPr>
        <p:spPr>
          <a:xfrm>
            <a:off x="913794" y="1732449"/>
            <a:ext cx="10884505" cy="4058751"/>
          </a:xfrm>
        </p:spPr>
        <p:txBody>
          <a:bodyPr>
            <a:normAutofit lnSpcReduction="10000"/>
          </a:bodyPr>
          <a:lstStyle/>
          <a:p>
            <a:r>
              <a:rPr lang="en-US" dirty="0"/>
              <a:t>Can organize the books of the Bible by author, by genre, by theme, by chronology, by plot (Genesis-to-Revelation), etc. </a:t>
            </a:r>
          </a:p>
          <a:p>
            <a:endParaRPr lang="en-US" dirty="0"/>
          </a:p>
          <a:p>
            <a:r>
              <a:rPr lang="en-US" dirty="0"/>
              <a:t>Thinking of different ways to organize the Bible helps provide organizing principles for relating biblical passages to one another.</a:t>
            </a:r>
          </a:p>
          <a:p>
            <a:endParaRPr lang="en-US" dirty="0"/>
          </a:p>
          <a:p>
            <a:r>
              <a:rPr lang="en-US" dirty="0"/>
              <a:t>E.g., by canonical genre: </a:t>
            </a:r>
          </a:p>
          <a:p>
            <a:pPr lvl="1"/>
            <a:r>
              <a:rPr lang="en-US" sz="2000" dirty="0"/>
              <a:t>Pentateuch, Historical Books, Poetry &amp; Wisdom, Prophets </a:t>
            </a:r>
          </a:p>
          <a:p>
            <a:pPr lvl="1"/>
            <a:r>
              <a:rPr lang="en-US" sz="2000" dirty="0"/>
              <a:t>Gospels &amp; Acts, Letters, Revelation</a:t>
            </a:r>
          </a:p>
          <a:p>
            <a:pPr lvl="2"/>
            <a:r>
              <a:rPr lang="en-US" sz="1800" dirty="0"/>
              <a:t>Or: Synoptic Gospels, Johannine Literature, Pauline Letters, General Letters, Apocalyptic Literature</a:t>
            </a:r>
          </a:p>
        </p:txBody>
      </p:sp>
    </p:spTree>
    <p:extLst>
      <p:ext uri="{BB962C8B-B14F-4D97-AF65-F5344CB8AC3E}">
        <p14:creationId xmlns:p14="http://schemas.microsoft.com/office/powerpoint/2010/main" val="26549437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67983" y="38101"/>
            <a:ext cx="9581017" cy="6775119"/>
          </a:xfrm>
        </p:spPr>
      </p:pic>
    </p:spTree>
    <p:extLst>
      <p:ext uri="{BB962C8B-B14F-4D97-AF65-F5344CB8AC3E}">
        <p14:creationId xmlns:p14="http://schemas.microsoft.com/office/powerpoint/2010/main" val="1884498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56622" y="203200"/>
            <a:ext cx="10281920" cy="6426200"/>
          </a:xfrm>
        </p:spPr>
      </p:pic>
    </p:spTree>
    <p:extLst>
      <p:ext uri="{BB962C8B-B14F-4D97-AF65-F5344CB8AC3E}">
        <p14:creationId xmlns:p14="http://schemas.microsoft.com/office/powerpoint/2010/main" val="2853138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459F7-6B8B-4176-99F5-C7214784827D}"/>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F2773DD0-489B-4B67-B5F3-E6312B79BDA1}"/>
              </a:ext>
            </a:extLst>
          </p:cNvPr>
          <p:cNvPicPr>
            <a:picLocks noGrp="1" noChangeAspect="1"/>
          </p:cNvPicPr>
          <p:nvPr>
            <p:ph idx="1"/>
          </p:nvPr>
        </p:nvPicPr>
        <p:blipFill rotWithShape="1">
          <a:blip r:embed="rId2"/>
          <a:srcRect l="2177" t="3078" r="2322" b="9583"/>
          <a:stretch/>
        </p:blipFill>
        <p:spPr>
          <a:xfrm>
            <a:off x="1454873" y="152939"/>
            <a:ext cx="9271605" cy="6552122"/>
          </a:xfrm>
        </p:spPr>
      </p:pic>
    </p:spTree>
    <p:extLst>
      <p:ext uri="{BB962C8B-B14F-4D97-AF65-F5344CB8AC3E}">
        <p14:creationId xmlns:p14="http://schemas.microsoft.com/office/powerpoint/2010/main" val="22572123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FFC2D-532F-4876-8FB0-7CFB8A85C5BD}"/>
              </a:ext>
            </a:extLst>
          </p:cNvPr>
          <p:cNvSpPr>
            <a:spLocks noGrp="1"/>
          </p:cNvSpPr>
          <p:nvPr>
            <p:ph type="title"/>
          </p:nvPr>
        </p:nvSpPr>
        <p:spPr/>
        <p:txBody>
          <a:bodyPr/>
          <a:lstStyle/>
          <a:p>
            <a:r>
              <a:rPr lang="en-US" dirty="0"/>
              <a:t>On Thinking of the Biblical Canon </a:t>
            </a:r>
          </a:p>
        </p:txBody>
      </p:sp>
      <p:sp>
        <p:nvSpPr>
          <p:cNvPr id="3" name="Content Placeholder 2">
            <a:extLst>
              <a:ext uri="{FF2B5EF4-FFF2-40B4-BE49-F238E27FC236}">
                <a16:creationId xmlns:a16="http://schemas.microsoft.com/office/drawing/2014/main" id="{3FF6B176-D5A8-4918-ADAB-89A640F6431E}"/>
              </a:ext>
            </a:extLst>
          </p:cNvPr>
          <p:cNvSpPr>
            <a:spLocks noGrp="1"/>
          </p:cNvSpPr>
          <p:nvPr>
            <p:ph idx="1"/>
          </p:nvPr>
        </p:nvSpPr>
        <p:spPr>
          <a:xfrm>
            <a:off x="913795" y="1732449"/>
            <a:ext cx="10353762" cy="4697848"/>
          </a:xfrm>
        </p:spPr>
        <p:txBody>
          <a:bodyPr>
            <a:normAutofit/>
          </a:bodyPr>
          <a:lstStyle/>
          <a:p>
            <a:r>
              <a:rPr lang="en-US" dirty="0"/>
              <a:t>Familiarity with the constituent parts of the biblical canon will help you think about the types of academic resources that can help your research. </a:t>
            </a:r>
          </a:p>
          <a:p>
            <a:endParaRPr lang="en-US" dirty="0"/>
          </a:p>
          <a:p>
            <a:r>
              <a:rPr lang="en-US" dirty="0"/>
              <a:t>Main Components of a Theological Education </a:t>
            </a:r>
          </a:p>
          <a:p>
            <a:pPr lvl="1"/>
            <a:r>
              <a:rPr lang="en-US" dirty="0"/>
              <a:t>Biblical Studies</a:t>
            </a:r>
          </a:p>
          <a:p>
            <a:pPr lvl="1"/>
            <a:r>
              <a:rPr lang="en-US" dirty="0"/>
              <a:t>Systematic Theology </a:t>
            </a:r>
          </a:p>
          <a:p>
            <a:pPr lvl="1"/>
            <a:r>
              <a:rPr lang="en-US" dirty="0"/>
              <a:t>Christian Ethics</a:t>
            </a:r>
          </a:p>
          <a:p>
            <a:pPr lvl="1"/>
            <a:r>
              <a:rPr lang="en-US" dirty="0"/>
              <a:t>Church History</a:t>
            </a:r>
          </a:p>
          <a:p>
            <a:pPr lvl="1"/>
            <a:r>
              <a:rPr lang="en-US" dirty="0"/>
              <a:t>Practical Theology</a:t>
            </a:r>
          </a:p>
          <a:p>
            <a:pPr lvl="1"/>
            <a:endParaRPr lang="en-US" dirty="0"/>
          </a:p>
          <a:p>
            <a:r>
              <a:rPr lang="en-US" dirty="0"/>
              <a:t>What other approaches or disciplines belong on this list? </a:t>
            </a:r>
          </a:p>
        </p:txBody>
      </p:sp>
    </p:spTree>
    <p:extLst>
      <p:ext uri="{BB962C8B-B14F-4D97-AF65-F5344CB8AC3E}">
        <p14:creationId xmlns:p14="http://schemas.microsoft.com/office/powerpoint/2010/main" val="37665601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FDCBA-05E5-473D-903C-12181DFFFA7E}"/>
              </a:ext>
            </a:extLst>
          </p:cNvPr>
          <p:cNvSpPr>
            <a:spLocks noGrp="1"/>
          </p:cNvSpPr>
          <p:nvPr>
            <p:ph type="title"/>
          </p:nvPr>
        </p:nvSpPr>
        <p:spPr/>
        <p:txBody>
          <a:bodyPr/>
          <a:lstStyle/>
          <a:p>
            <a:r>
              <a:rPr lang="en-US" dirty="0"/>
              <a:t>Roberts, “Reviewing the Literature”</a:t>
            </a:r>
          </a:p>
        </p:txBody>
      </p:sp>
      <p:sp>
        <p:nvSpPr>
          <p:cNvPr id="3" name="Text Placeholder 2">
            <a:extLst>
              <a:ext uri="{FF2B5EF4-FFF2-40B4-BE49-F238E27FC236}">
                <a16:creationId xmlns:a16="http://schemas.microsoft.com/office/drawing/2014/main" id="{F70C076C-CE9C-4615-A878-993D65B915F2}"/>
              </a:ext>
            </a:extLst>
          </p:cNvPr>
          <p:cNvSpPr>
            <a:spLocks noGrp="1"/>
          </p:cNvSpPr>
          <p:nvPr>
            <p:ph type="body" idx="1"/>
          </p:nvPr>
        </p:nvSpPr>
        <p:spPr/>
        <p:txBody>
          <a:bodyPr/>
          <a:lstStyle/>
          <a:p>
            <a:r>
              <a:rPr lang="en-US" dirty="0"/>
              <a:t>Pages 85-110</a:t>
            </a:r>
          </a:p>
        </p:txBody>
      </p:sp>
    </p:spTree>
    <p:extLst>
      <p:ext uri="{BB962C8B-B14F-4D97-AF65-F5344CB8AC3E}">
        <p14:creationId xmlns:p14="http://schemas.microsoft.com/office/powerpoint/2010/main" val="29084246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20FF2-EEF0-4A89-8E06-F4A39EC4AA19}"/>
              </a:ext>
            </a:extLst>
          </p:cNvPr>
          <p:cNvSpPr>
            <a:spLocks noGrp="1"/>
          </p:cNvSpPr>
          <p:nvPr>
            <p:ph type="title"/>
          </p:nvPr>
        </p:nvSpPr>
        <p:spPr/>
        <p:txBody>
          <a:bodyPr/>
          <a:lstStyle/>
          <a:p>
            <a:r>
              <a:rPr lang="en-US" dirty="0"/>
              <a:t>Literature Review</a:t>
            </a:r>
          </a:p>
        </p:txBody>
      </p:sp>
      <p:sp>
        <p:nvSpPr>
          <p:cNvPr id="3" name="Content Placeholder 2">
            <a:extLst>
              <a:ext uri="{FF2B5EF4-FFF2-40B4-BE49-F238E27FC236}">
                <a16:creationId xmlns:a16="http://schemas.microsoft.com/office/drawing/2014/main" id="{686749D1-658C-4AB8-AB4C-122A63A49EDD}"/>
              </a:ext>
            </a:extLst>
          </p:cNvPr>
          <p:cNvSpPr>
            <a:spLocks noGrp="1"/>
          </p:cNvSpPr>
          <p:nvPr>
            <p:ph idx="1"/>
          </p:nvPr>
        </p:nvSpPr>
        <p:spPr/>
        <p:txBody>
          <a:bodyPr/>
          <a:lstStyle/>
          <a:p>
            <a:r>
              <a:rPr lang="en-US" sz="2400" i="1" dirty="0"/>
              <a:t>Status </a:t>
            </a:r>
            <a:r>
              <a:rPr lang="en-US" sz="2400" i="1" dirty="0" err="1"/>
              <a:t>Quaestionis</a:t>
            </a:r>
            <a:r>
              <a:rPr lang="en-US" sz="2400" i="1" dirty="0"/>
              <a:t> </a:t>
            </a:r>
            <a:r>
              <a:rPr lang="en-US" sz="2400" dirty="0"/>
              <a:t>– Literature Review / </a:t>
            </a:r>
            <a:r>
              <a:rPr lang="en-US" sz="2400" i="1" dirty="0"/>
              <a:t>Forschungsbericht </a:t>
            </a:r>
            <a:r>
              <a:rPr lang="en-US" sz="2400" dirty="0"/>
              <a:t>/ Survey of Scholarship</a:t>
            </a:r>
          </a:p>
          <a:p>
            <a:pPr lvl="1"/>
            <a:r>
              <a:rPr lang="en-US" sz="2000" dirty="0"/>
              <a:t>“Survey the existing literature on the topic, indicate and evaluate a range of views and approaches to that topic, and identify gaps or disagreements in the literature that merit further research. The literature review goes beyond summarizing existing research and analyzes, synthesizes, and historicizes distinct views, methodologies, and schools of thoughts” (“The Literature Review/Forschungsbericht,” Graduate Program Handbook. </a:t>
            </a:r>
            <a:r>
              <a:rPr lang="en-US" sz="2000" i="1" dirty="0"/>
              <a:t>German Department at Georgetown University. </a:t>
            </a:r>
            <a:r>
              <a:rPr lang="en-US" sz="2000" dirty="0"/>
              <a:t>Online: </a:t>
            </a:r>
            <a:r>
              <a:rPr lang="en-US" dirty="0"/>
              <a:t>https://german.georgetown.edu/graduate/handbook)</a:t>
            </a:r>
          </a:p>
          <a:p>
            <a:pPr lvl="1"/>
            <a:r>
              <a:rPr lang="en-US" dirty="0"/>
              <a:t>“According to Creswell (2008), ‘A literature review is a written summary of journal articles, books, and other documents that describe the past and current state of information; organizes the literature into topics; and documents a need for a proposed study’” (Roberts, 86).</a:t>
            </a:r>
          </a:p>
        </p:txBody>
      </p:sp>
    </p:spTree>
    <p:extLst>
      <p:ext uri="{BB962C8B-B14F-4D97-AF65-F5344CB8AC3E}">
        <p14:creationId xmlns:p14="http://schemas.microsoft.com/office/powerpoint/2010/main" val="134536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20FF2-EEF0-4A89-8E06-F4A39EC4AA19}"/>
              </a:ext>
            </a:extLst>
          </p:cNvPr>
          <p:cNvSpPr>
            <a:spLocks noGrp="1"/>
          </p:cNvSpPr>
          <p:nvPr>
            <p:ph type="title"/>
          </p:nvPr>
        </p:nvSpPr>
        <p:spPr/>
        <p:txBody>
          <a:bodyPr/>
          <a:lstStyle/>
          <a:p>
            <a:r>
              <a:rPr lang="en-US" dirty="0"/>
              <a:t>Literature Review (Roberts, 88-106)</a:t>
            </a:r>
          </a:p>
        </p:txBody>
      </p:sp>
      <p:sp>
        <p:nvSpPr>
          <p:cNvPr id="3" name="Content Placeholder 2">
            <a:extLst>
              <a:ext uri="{FF2B5EF4-FFF2-40B4-BE49-F238E27FC236}">
                <a16:creationId xmlns:a16="http://schemas.microsoft.com/office/drawing/2014/main" id="{686749D1-658C-4AB8-AB4C-122A63A49EDD}"/>
              </a:ext>
            </a:extLst>
          </p:cNvPr>
          <p:cNvSpPr>
            <a:spLocks noGrp="1"/>
          </p:cNvSpPr>
          <p:nvPr>
            <p:ph idx="1"/>
          </p:nvPr>
        </p:nvSpPr>
        <p:spPr/>
        <p:txBody>
          <a:bodyPr/>
          <a:lstStyle/>
          <a:p>
            <a:pPr marL="36900" indent="0">
              <a:buNone/>
            </a:pPr>
            <a:r>
              <a:rPr lang="en-US" dirty="0"/>
              <a:t>Step 1: Identify key words or descripts</a:t>
            </a:r>
          </a:p>
          <a:p>
            <a:pPr marL="36900" indent="0">
              <a:buNone/>
            </a:pPr>
            <a:r>
              <a:rPr lang="en-US" dirty="0"/>
              <a:t>Step 2: Create a search query</a:t>
            </a:r>
          </a:p>
          <a:p>
            <a:pPr marL="36900" indent="0">
              <a:buNone/>
            </a:pPr>
            <a:r>
              <a:rPr lang="en-US" dirty="0"/>
              <a:t>Step 3: Identify relevant literature sources</a:t>
            </a:r>
          </a:p>
          <a:p>
            <a:pPr marL="36900" indent="0">
              <a:buNone/>
            </a:pPr>
            <a:r>
              <a:rPr lang="en-US" dirty="0"/>
              <a:t>Step 4: Search the literature and collective relevant materials</a:t>
            </a:r>
          </a:p>
          <a:p>
            <a:pPr marL="36900" indent="0">
              <a:buNone/>
            </a:pPr>
            <a:r>
              <a:rPr lang="en-US" dirty="0"/>
              <a:t>Step 5: Critically read and analyze the literature</a:t>
            </a:r>
          </a:p>
          <a:p>
            <a:pPr marL="36900" indent="0">
              <a:buNone/>
            </a:pPr>
            <a:r>
              <a:rPr lang="en-US" dirty="0"/>
              <a:t>Step 6: Synthesize the literature</a:t>
            </a:r>
          </a:p>
          <a:p>
            <a:pPr marL="36900" indent="0">
              <a:buNone/>
            </a:pPr>
            <a:r>
              <a:rPr lang="en-US" dirty="0"/>
              <a:t>Step 7: Organize the literature</a:t>
            </a:r>
          </a:p>
          <a:p>
            <a:pPr marL="36900" indent="0">
              <a:buNone/>
            </a:pPr>
            <a:r>
              <a:rPr lang="en-US" dirty="0"/>
              <a:t>Step 8: Write the literature review</a:t>
            </a:r>
          </a:p>
        </p:txBody>
      </p:sp>
    </p:spTree>
    <p:extLst>
      <p:ext uri="{BB962C8B-B14F-4D97-AF65-F5344CB8AC3E}">
        <p14:creationId xmlns:p14="http://schemas.microsoft.com/office/powerpoint/2010/main" val="167567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20FF2-EEF0-4A89-8E06-F4A39EC4AA19}"/>
              </a:ext>
            </a:extLst>
          </p:cNvPr>
          <p:cNvSpPr>
            <a:spLocks noGrp="1"/>
          </p:cNvSpPr>
          <p:nvPr>
            <p:ph type="title"/>
          </p:nvPr>
        </p:nvSpPr>
        <p:spPr/>
        <p:txBody>
          <a:bodyPr/>
          <a:lstStyle/>
          <a:p>
            <a:r>
              <a:rPr lang="en-US" dirty="0"/>
              <a:t>Literature Review: Advice (Roberts, 106-110)</a:t>
            </a:r>
          </a:p>
        </p:txBody>
      </p:sp>
      <p:sp>
        <p:nvSpPr>
          <p:cNvPr id="3" name="Content Placeholder 2">
            <a:extLst>
              <a:ext uri="{FF2B5EF4-FFF2-40B4-BE49-F238E27FC236}">
                <a16:creationId xmlns:a16="http://schemas.microsoft.com/office/drawing/2014/main" id="{686749D1-658C-4AB8-AB4C-122A63A49EDD}"/>
              </a:ext>
            </a:extLst>
          </p:cNvPr>
          <p:cNvSpPr>
            <a:spLocks noGrp="1"/>
          </p:cNvSpPr>
          <p:nvPr>
            <p:ph idx="1"/>
          </p:nvPr>
        </p:nvSpPr>
        <p:spPr/>
        <p:txBody>
          <a:bodyPr>
            <a:normAutofit lnSpcReduction="10000"/>
          </a:bodyPr>
          <a:lstStyle/>
          <a:p>
            <a:pPr marL="494100" indent="-457200">
              <a:buFont typeface="+mj-lt"/>
              <a:buAutoNum type="arabicPeriod"/>
            </a:pPr>
            <a:r>
              <a:rPr lang="en-US" dirty="0"/>
              <a:t>Be Thorough</a:t>
            </a:r>
          </a:p>
          <a:p>
            <a:pPr marL="494100" indent="-457200">
              <a:buFont typeface="+mj-lt"/>
              <a:buAutoNum type="arabicPeriod"/>
            </a:pPr>
            <a:r>
              <a:rPr lang="en-US" dirty="0"/>
              <a:t>Write with Authority</a:t>
            </a:r>
          </a:p>
          <a:p>
            <a:pPr marL="871200" lvl="1" indent="-457200"/>
            <a:r>
              <a:rPr lang="en-US" dirty="0"/>
              <a:t>“Start each paragraph with the point you wish to make followed by studies and examples that illustrate and enhance your point” (Roberts, 107)</a:t>
            </a:r>
          </a:p>
          <a:p>
            <a:pPr marL="494100" indent="-457200">
              <a:buFont typeface="+mj-lt"/>
              <a:buAutoNum type="arabicPeriod"/>
            </a:pPr>
            <a:r>
              <a:rPr lang="en-US" u="sng" dirty="0"/>
              <a:t>Critique Rather than Just Report the Literature</a:t>
            </a:r>
          </a:p>
          <a:p>
            <a:pPr marL="494100" indent="-457200">
              <a:buFont typeface="+mj-lt"/>
              <a:buAutoNum type="arabicPeriod"/>
            </a:pPr>
            <a:r>
              <a:rPr lang="en-US" u="sng" dirty="0"/>
              <a:t>Avoid Excessive Use of Quotations</a:t>
            </a:r>
          </a:p>
          <a:p>
            <a:pPr marL="494100" indent="-457200">
              <a:buFont typeface="+mj-lt"/>
              <a:buAutoNum type="arabicPeriod"/>
            </a:pPr>
            <a:r>
              <a:rPr lang="en-US" dirty="0"/>
              <a:t>Be Selective</a:t>
            </a:r>
          </a:p>
          <a:p>
            <a:pPr marL="494100" indent="-457200">
              <a:buFont typeface="+mj-lt"/>
              <a:buAutoNum type="arabicPeriod"/>
            </a:pPr>
            <a:r>
              <a:rPr lang="en-US" dirty="0"/>
              <a:t>Be Careful not to Plagiarize [see BibTheo.com/Plagiarize]</a:t>
            </a:r>
          </a:p>
          <a:p>
            <a:pPr marL="494100" indent="-457200">
              <a:buFont typeface="+mj-lt"/>
              <a:buAutoNum type="arabicPeriod"/>
            </a:pPr>
            <a:r>
              <a:rPr lang="en-US" dirty="0"/>
              <a:t>Critique the Literature; Don’t Duplicate It</a:t>
            </a:r>
          </a:p>
          <a:p>
            <a:pPr marL="494100" indent="-457200">
              <a:buFont typeface="+mj-lt"/>
              <a:buAutoNum type="arabicPeriod"/>
            </a:pPr>
            <a:r>
              <a:rPr lang="en-US" dirty="0"/>
              <a:t>Rely on a Mix of Primary &amp; Secondary Sources</a:t>
            </a:r>
          </a:p>
        </p:txBody>
      </p:sp>
    </p:spTree>
    <p:extLst>
      <p:ext uri="{BB962C8B-B14F-4D97-AF65-F5344CB8AC3E}">
        <p14:creationId xmlns:p14="http://schemas.microsoft.com/office/powerpoint/2010/main" val="41700524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A8D1C-821F-450E-B717-585FF90F53D9}"/>
              </a:ext>
            </a:extLst>
          </p:cNvPr>
          <p:cNvSpPr>
            <a:spLocks noGrp="1"/>
          </p:cNvSpPr>
          <p:nvPr>
            <p:ph type="title"/>
          </p:nvPr>
        </p:nvSpPr>
        <p:spPr/>
        <p:txBody>
          <a:bodyPr/>
          <a:lstStyle/>
          <a:p>
            <a:r>
              <a:rPr lang="en-US" dirty="0" err="1"/>
              <a:t>Machi</a:t>
            </a:r>
            <a:r>
              <a:rPr lang="en-US" dirty="0"/>
              <a:t> &amp; McEvoy, “Introduction”</a:t>
            </a:r>
          </a:p>
        </p:txBody>
      </p:sp>
      <p:sp>
        <p:nvSpPr>
          <p:cNvPr id="3" name="Text Placeholder 2">
            <a:extLst>
              <a:ext uri="{FF2B5EF4-FFF2-40B4-BE49-F238E27FC236}">
                <a16:creationId xmlns:a16="http://schemas.microsoft.com/office/drawing/2014/main" id="{08AB7195-2D1C-455E-896E-B840A5C1FB72}"/>
              </a:ext>
            </a:extLst>
          </p:cNvPr>
          <p:cNvSpPr>
            <a:spLocks noGrp="1"/>
          </p:cNvSpPr>
          <p:nvPr>
            <p:ph type="body" idx="1"/>
          </p:nvPr>
        </p:nvSpPr>
        <p:spPr/>
        <p:txBody>
          <a:bodyPr/>
          <a:lstStyle/>
          <a:p>
            <a:r>
              <a:rPr lang="en-US" dirty="0"/>
              <a:t>Pages 1-15</a:t>
            </a:r>
          </a:p>
        </p:txBody>
      </p:sp>
    </p:spTree>
    <p:extLst>
      <p:ext uri="{BB962C8B-B14F-4D97-AF65-F5344CB8AC3E}">
        <p14:creationId xmlns:p14="http://schemas.microsoft.com/office/powerpoint/2010/main" val="35182353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5FF5B-E2C1-4227-9695-9A78057EEC1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823EE62-C398-4ADB-984B-29A69ABF647B}"/>
              </a:ext>
            </a:extLst>
          </p:cNvPr>
          <p:cNvSpPr>
            <a:spLocks noGrp="1"/>
          </p:cNvSpPr>
          <p:nvPr>
            <p:ph idx="1"/>
          </p:nvPr>
        </p:nvSpPr>
        <p:spPr/>
        <p:txBody>
          <a:bodyPr/>
          <a:lstStyle/>
          <a:p>
            <a:pPr marL="36900" indent="0">
              <a:buNone/>
            </a:pPr>
            <a:r>
              <a:rPr lang="en-US" dirty="0"/>
              <a:t>“A literature review is a written document that presents a logically argued case founded on a comprehensive understanding o the current state of knowledge about a topic of study. This case establishes a convincing thesis to answer the study’s question” (</a:t>
            </a:r>
            <a:r>
              <a:rPr lang="en-US" dirty="0" err="1"/>
              <a:t>Machi</a:t>
            </a:r>
            <a:r>
              <a:rPr lang="en-US" dirty="0"/>
              <a:t> &amp; McEvoy, 5).</a:t>
            </a:r>
          </a:p>
          <a:p>
            <a:pPr marL="36900" indent="0">
              <a:buNone/>
            </a:pPr>
            <a:endParaRPr lang="en-US" dirty="0"/>
          </a:p>
          <a:p>
            <a:pPr marL="36900" indent="0">
              <a:buNone/>
            </a:pPr>
            <a:r>
              <a:rPr lang="en-US" dirty="0"/>
              <a:t>Simple Literature Review: When the purpose is to “argue a position about the current state of knowledge on a topic”</a:t>
            </a:r>
          </a:p>
          <a:p>
            <a:pPr marL="36900" indent="0">
              <a:buNone/>
            </a:pPr>
            <a:endParaRPr lang="en-US" dirty="0"/>
          </a:p>
          <a:p>
            <a:pPr marL="36900" indent="0">
              <a:buNone/>
            </a:pPr>
            <a:r>
              <a:rPr lang="en-US" dirty="0"/>
              <a:t>Complex Literature Review: When the purpose is to “review the literature to uncover a research problem for further study” (Ibid., 3)</a:t>
            </a:r>
          </a:p>
        </p:txBody>
      </p:sp>
    </p:spTree>
    <p:extLst>
      <p:ext uri="{BB962C8B-B14F-4D97-AF65-F5344CB8AC3E}">
        <p14:creationId xmlns:p14="http://schemas.microsoft.com/office/powerpoint/2010/main" val="28782765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EC3D4-8A61-48AB-A484-CA9613FEB728}"/>
              </a:ext>
            </a:extLst>
          </p:cNvPr>
          <p:cNvSpPr>
            <a:spLocks noGrp="1"/>
          </p:cNvSpPr>
          <p:nvPr>
            <p:ph type="title"/>
          </p:nvPr>
        </p:nvSpPr>
        <p:spPr>
          <a:xfrm>
            <a:off x="914313" y="0"/>
            <a:ext cx="10353762" cy="508000"/>
          </a:xfrm>
        </p:spPr>
        <p:txBody>
          <a:bodyPr>
            <a:normAutofit/>
          </a:bodyPr>
          <a:lstStyle/>
          <a:p>
            <a:r>
              <a:rPr lang="en-US" sz="2400" dirty="0"/>
              <a:t>Lit Review Model (</a:t>
            </a:r>
            <a:r>
              <a:rPr lang="en-US" sz="2400" dirty="0" err="1"/>
              <a:t>Machi</a:t>
            </a:r>
            <a:r>
              <a:rPr lang="en-US" sz="2400" dirty="0"/>
              <a:t> &amp; McEvoy, 8)</a:t>
            </a:r>
          </a:p>
        </p:txBody>
      </p:sp>
      <p:graphicFrame>
        <p:nvGraphicFramePr>
          <p:cNvPr id="7" name="Content Placeholder 6">
            <a:extLst>
              <a:ext uri="{FF2B5EF4-FFF2-40B4-BE49-F238E27FC236}">
                <a16:creationId xmlns:a16="http://schemas.microsoft.com/office/drawing/2014/main" id="{B428F095-D4A2-4CFA-AE90-440BC1887ADE}"/>
              </a:ext>
            </a:extLst>
          </p:cNvPr>
          <p:cNvGraphicFramePr>
            <a:graphicFrameLocks noGrp="1"/>
          </p:cNvGraphicFramePr>
          <p:nvPr>
            <p:ph idx="1"/>
            <p:extLst>
              <p:ext uri="{D42A27DB-BD31-4B8C-83A1-F6EECF244321}">
                <p14:modId xmlns:p14="http://schemas.microsoft.com/office/powerpoint/2010/main" val="3261210271"/>
              </p:ext>
            </p:extLst>
          </p:nvPr>
        </p:nvGraphicFramePr>
        <p:xfrm>
          <a:off x="78509" y="600365"/>
          <a:ext cx="12034982" cy="62576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566466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6F885-28F5-4A6B-A958-2DEB27BF2342}"/>
              </a:ext>
            </a:extLst>
          </p:cNvPr>
          <p:cNvSpPr>
            <a:spLocks noGrp="1"/>
          </p:cNvSpPr>
          <p:nvPr>
            <p:ph type="title"/>
          </p:nvPr>
        </p:nvSpPr>
        <p:spPr/>
        <p:txBody>
          <a:bodyPr/>
          <a:lstStyle/>
          <a:p>
            <a:r>
              <a:rPr lang="en-US" dirty="0"/>
              <a:t>Gilbert, et al., eds. “Chapters 6-8”</a:t>
            </a:r>
          </a:p>
        </p:txBody>
      </p:sp>
      <p:sp>
        <p:nvSpPr>
          <p:cNvPr id="3" name="Text Placeholder 2">
            <a:extLst>
              <a:ext uri="{FF2B5EF4-FFF2-40B4-BE49-F238E27FC236}">
                <a16:creationId xmlns:a16="http://schemas.microsoft.com/office/drawing/2014/main" id="{00BD62EC-CF95-4F29-975B-CA96A63BA322}"/>
              </a:ext>
            </a:extLst>
          </p:cNvPr>
          <p:cNvSpPr>
            <a:spLocks noGrp="1"/>
          </p:cNvSpPr>
          <p:nvPr>
            <p:ph type="body" idx="1"/>
          </p:nvPr>
        </p:nvSpPr>
        <p:spPr/>
        <p:txBody>
          <a:bodyPr/>
          <a:lstStyle/>
          <a:p>
            <a:r>
              <a:rPr lang="en-US" dirty="0"/>
              <a:t>Pages 30-46</a:t>
            </a:r>
          </a:p>
        </p:txBody>
      </p:sp>
    </p:spTree>
    <p:extLst>
      <p:ext uri="{BB962C8B-B14F-4D97-AF65-F5344CB8AC3E}">
        <p14:creationId xmlns:p14="http://schemas.microsoft.com/office/powerpoint/2010/main" val="28589876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F52BF-CBED-4D12-82B7-B556C14DCB3D}"/>
              </a:ext>
            </a:extLst>
          </p:cNvPr>
          <p:cNvSpPr>
            <a:spLocks noGrp="1"/>
          </p:cNvSpPr>
          <p:nvPr>
            <p:ph type="title"/>
          </p:nvPr>
        </p:nvSpPr>
        <p:spPr>
          <a:xfrm>
            <a:off x="913795" y="609600"/>
            <a:ext cx="11038060" cy="970450"/>
          </a:xfrm>
        </p:spPr>
        <p:txBody>
          <a:bodyPr>
            <a:normAutofit fontScale="90000"/>
          </a:bodyPr>
          <a:lstStyle/>
          <a:p>
            <a:r>
              <a:rPr lang="en-US" dirty="0"/>
              <a:t>Chapter 6, “The Library in Interdisciplinary Research”</a:t>
            </a:r>
          </a:p>
        </p:txBody>
      </p:sp>
      <p:sp>
        <p:nvSpPr>
          <p:cNvPr id="3" name="Content Placeholder 2">
            <a:extLst>
              <a:ext uri="{FF2B5EF4-FFF2-40B4-BE49-F238E27FC236}">
                <a16:creationId xmlns:a16="http://schemas.microsoft.com/office/drawing/2014/main" id="{3983381F-5414-454C-B7C2-50CBD421D6FD}"/>
              </a:ext>
            </a:extLst>
          </p:cNvPr>
          <p:cNvSpPr>
            <a:spLocks noGrp="1"/>
          </p:cNvSpPr>
          <p:nvPr>
            <p:ph idx="1"/>
          </p:nvPr>
        </p:nvSpPr>
        <p:spPr>
          <a:xfrm>
            <a:off x="913795" y="1732449"/>
            <a:ext cx="10353762" cy="4733006"/>
          </a:xfrm>
        </p:spPr>
        <p:txBody>
          <a:bodyPr>
            <a:normAutofit/>
          </a:bodyPr>
          <a:lstStyle/>
          <a:p>
            <a:pPr marL="36900" indent="0">
              <a:buNone/>
            </a:pPr>
            <a:r>
              <a:rPr lang="en-US" dirty="0"/>
              <a:t>Major Types of Resources</a:t>
            </a:r>
          </a:p>
          <a:p>
            <a:r>
              <a:rPr lang="en-US" dirty="0"/>
              <a:t>Books</a:t>
            </a:r>
          </a:p>
          <a:p>
            <a:r>
              <a:rPr lang="en-US" dirty="0"/>
              <a:t>Journal Articles</a:t>
            </a:r>
          </a:p>
          <a:p>
            <a:r>
              <a:rPr lang="en-US" dirty="0"/>
              <a:t>Professional Data Bases (EBSCO, ATLA, Academic Search Complete, etc.)</a:t>
            </a:r>
          </a:p>
          <a:p>
            <a:r>
              <a:rPr lang="en-US" dirty="0"/>
              <a:t>Scholarly Research Papers</a:t>
            </a:r>
          </a:p>
          <a:p>
            <a:endParaRPr lang="en-US" dirty="0"/>
          </a:p>
          <a:p>
            <a:r>
              <a:rPr lang="en-US" dirty="0"/>
              <a:t>Keyword search &amp; Boolean search (“and,” “not,” “or”).</a:t>
            </a:r>
          </a:p>
          <a:p>
            <a:endParaRPr lang="en-US" dirty="0"/>
          </a:p>
          <a:p>
            <a:r>
              <a:rPr lang="en-US" dirty="0"/>
              <a:t>Discussion Question: What are some examples of each type of resource for each of your research projects? </a:t>
            </a:r>
          </a:p>
        </p:txBody>
      </p:sp>
    </p:spTree>
    <p:extLst>
      <p:ext uri="{BB962C8B-B14F-4D97-AF65-F5344CB8AC3E}">
        <p14:creationId xmlns:p14="http://schemas.microsoft.com/office/powerpoint/2010/main" val="33736615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EBFD1-2BA7-4BD8-BE9F-AC88C3C14C1B}"/>
              </a:ext>
            </a:extLst>
          </p:cNvPr>
          <p:cNvSpPr>
            <a:spLocks noGrp="1"/>
          </p:cNvSpPr>
          <p:nvPr>
            <p:ph type="title"/>
          </p:nvPr>
        </p:nvSpPr>
        <p:spPr/>
        <p:txBody>
          <a:bodyPr/>
          <a:lstStyle/>
          <a:p>
            <a:r>
              <a:rPr lang="en-US" dirty="0"/>
              <a:t>Chapter 8, “Primary &amp; Secondary Sources”</a:t>
            </a:r>
          </a:p>
        </p:txBody>
      </p:sp>
      <p:sp>
        <p:nvSpPr>
          <p:cNvPr id="3" name="Content Placeholder 2">
            <a:extLst>
              <a:ext uri="{FF2B5EF4-FFF2-40B4-BE49-F238E27FC236}">
                <a16:creationId xmlns:a16="http://schemas.microsoft.com/office/drawing/2014/main" id="{54DDA1D8-1F79-4467-8D7B-7B53B037F67D}"/>
              </a:ext>
            </a:extLst>
          </p:cNvPr>
          <p:cNvSpPr>
            <a:spLocks noGrp="1"/>
          </p:cNvSpPr>
          <p:nvPr>
            <p:ph idx="1"/>
          </p:nvPr>
        </p:nvSpPr>
        <p:spPr/>
        <p:txBody>
          <a:bodyPr/>
          <a:lstStyle/>
          <a:p>
            <a:r>
              <a:rPr lang="en-US" dirty="0"/>
              <a:t>Primary Sources</a:t>
            </a:r>
          </a:p>
          <a:p>
            <a:endParaRPr lang="en-US" dirty="0"/>
          </a:p>
          <a:p>
            <a:r>
              <a:rPr lang="en-US" dirty="0"/>
              <a:t>Secondary Sources</a:t>
            </a:r>
          </a:p>
          <a:p>
            <a:endParaRPr lang="en-US" dirty="0"/>
          </a:p>
          <a:p>
            <a:endParaRPr lang="en-US" dirty="0"/>
          </a:p>
          <a:p>
            <a:r>
              <a:rPr lang="en-US" dirty="0"/>
              <a:t>Discussion Question: What are some examples of primary &amp; secondary sources for your research topics?”</a:t>
            </a:r>
          </a:p>
        </p:txBody>
      </p:sp>
    </p:spTree>
    <p:extLst>
      <p:ext uri="{BB962C8B-B14F-4D97-AF65-F5344CB8AC3E}">
        <p14:creationId xmlns:p14="http://schemas.microsoft.com/office/powerpoint/2010/main" val="5591466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3DB9B-0BDA-44AD-9C51-2E4FF2AB460D}"/>
              </a:ext>
            </a:extLst>
          </p:cNvPr>
          <p:cNvSpPr>
            <a:spLocks noGrp="1"/>
          </p:cNvSpPr>
          <p:nvPr>
            <p:ph type="title"/>
          </p:nvPr>
        </p:nvSpPr>
        <p:spPr/>
        <p:txBody>
          <a:bodyPr/>
          <a:lstStyle/>
          <a:p>
            <a:r>
              <a:rPr lang="en-US" dirty="0"/>
              <a:t>Taxonomy of Resources: </a:t>
            </a:r>
            <a:br>
              <a:rPr lang="en-US" dirty="0"/>
            </a:br>
            <a:r>
              <a:rPr lang="en-US" dirty="0"/>
              <a:t>Introductions, Dictionaries, &amp; Journals</a:t>
            </a:r>
          </a:p>
        </p:txBody>
      </p:sp>
      <p:sp>
        <p:nvSpPr>
          <p:cNvPr id="3" name="Text Placeholder 2">
            <a:extLst>
              <a:ext uri="{FF2B5EF4-FFF2-40B4-BE49-F238E27FC236}">
                <a16:creationId xmlns:a16="http://schemas.microsoft.com/office/drawing/2014/main" id="{6ADC1BFA-F065-4813-B64B-5666328E52A3}"/>
              </a:ext>
            </a:extLst>
          </p:cNvPr>
          <p:cNvSpPr>
            <a:spLocks noGrp="1"/>
          </p:cNvSpPr>
          <p:nvPr>
            <p:ph type="body" idx="1"/>
          </p:nvPr>
        </p:nvSpPr>
        <p:spPr/>
        <p:txBody>
          <a:bodyPr/>
          <a:lstStyle/>
          <a:p>
            <a:r>
              <a:rPr lang="en-US" dirty="0"/>
              <a:t>BibTheo.com/Bibliography</a:t>
            </a:r>
          </a:p>
          <a:p>
            <a:r>
              <a:rPr lang="en-US" dirty="0"/>
              <a:t>BibTheo.com/Journals</a:t>
            </a:r>
          </a:p>
        </p:txBody>
      </p:sp>
    </p:spTree>
    <p:extLst>
      <p:ext uri="{BB962C8B-B14F-4D97-AF65-F5344CB8AC3E}">
        <p14:creationId xmlns:p14="http://schemas.microsoft.com/office/powerpoint/2010/main" val="28923849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40DC6-B27D-4ADD-DA4F-D2BE914950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FF8A3F-C8D7-8D7B-16B6-7B55A53BBB6A}"/>
              </a:ext>
            </a:extLst>
          </p:cNvPr>
          <p:cNvSpPr>
            <a:spLocks noGrp="1"/>
          </p:cNvSpPr>
          <p:nvPr>
            <p:ph type="title"/>
          </p:nvPr>
        </p:nvSpPr>
        <p:spPr>
          <a:xfrm>
            <a:off x="839904" y="263236"/>
            <a:ext cx="10353762" cy="471055"/>
          </a:xfrm>
        </p:spPr>
        <p:txBody>
          <a:bodyPr>
            <a:normAutofit/>
          </a:bodyPr>
          <a:lstStyle/>
          <a:p>
            <a:r>
              <a:rPr lang="en-US" sz="2400" dirty="0"/>
              <a:t>BibTheo.com/Bibliography</a:t>
            </a:r>
          </a:p>
        </p:txBody>
      </p:sp>
      <p:sp>
        <p:nvSpPr>
          <p:cNvPr id="3" name="Content Placeholder 2">
            <a:extLst>
              <a:ext uri="{FF2B5EF4-FFF2-40B4-BE49-F238E27FC236}">
                <a16:creationId xmlns:a16="http://schemas.microsoft.com/office/drawing/2014/main" id="{9E4ABDA1-A62D-4572-AF07-672B823E4DFA}"/>
              </a:ext>
            </a:extLst>
          </p:cNvPr>
          <p:cNvSpPr>
            <a:spLocks noGrp="1"/>
          </p:cNvSpPr>
          <p:nvPr>
            <p:ph idx="1"/>
          </p:nvPr>
        </p:nvSpPr>
        <p:spPr>
          <a:xfrm>
            <a:off x="230909" y="997842"/>
            <a:ext cx="11730182" cy="5430667"/>
          </a:xfrm>
        </p:spPr>
        <p:txBody>
          <a:bodyPr numCol="2">
            <a:noAutofit/>
          </a:bodyPr>
          <a:lstStyle/>
          <a:p>
            <a:pPr marL="494100" indent="-457200">
              <a:buFont typeface="+mj-lt"/>
              <a:buAutoNum type="arabicPeriod"/>
            </a:pPr>
            <a:r>
              <a:rPr lang="en-US" sz="1400" dirty="0">
                <a:solidFill>
                  <a:schemeClr val="tx1"/>
                </a:solidFill>
              </a:rPr>
              <a:t>Online Bibliography Guides</a:t>
            </a:r>
          </a:p>
          <a:p>
            <a:pPr marL="494100" indent="-457200">
              <a:buFont typeface="+mj-lt"/>
              <a:buAutoNum type="arabicPeriod"/>
            </a:pPr>
            <a:r>
              <a:rPr lang="en-US" sz="1400" dirty="0">
                <a:solidFill>
                  <a:schemeClr val="tx1"/>
                </a:solidFill>
              </a:rPr>
              <a:t>Introductions</a:t>
            </a:r>
          </a:p>
          <a:p>
            <a:pPr marL="871200" lvl="1" indent="-457200"/>
            <a:r>
              <a:rPr lang="en-US" sz="1100" dirty="0">
                <a:solidFill>
                  <a:schemeClr val="tx1"/>
                </a:solidFill>
              </a:rPr>
              <a:t>OT Introductions</a:t>
            </a:r>
          </a:p>
          <a:p>
            <a:pPr marL="871200" lvl="1" indent="-457200"/>
            <a:r>
              <a:rPr lang="en-US" sz="1100" dirty="0">
                <a:solidFill>
                  <a:schemeClr val="tx1"/>
                </a:solidFill>
              </a:rPr>
              <a:t>NT Introductions </a:t>
            </a:r>
          </a:p>
          <a:p>
            <a:pPr marL="494100" indent="-457200">
              <a:buFont typeface="+mj-lt"/>
              <a:buAutoNum type="arabicPeriod"/>
            </a:pPr>
            <a:r>
              <a:rPr lang="en-US" sz="1400" dirty="0">
                <a:solidFill>
                  <a:schemeClr val="tx1"/>
                </a:solidFill>
              </a:rPr>
              <a:t>Dictionaries</a:t>
            </a:r>
          </a:p>
          <a:p>
            <a:pPr marL="871200" lvl="1" indent="-457200"/>
            <a:r>
              <a:rPr lang="en-US" sz="1100" dirty="0">
                <a:solidFill>
                  <a:schemeClr val="tx1"/>
                </a:solidFill>
              </a:rPr>
              <a:t>Bible Dictionaries</a:t>
            </a:r>
          </a:p>
          <a:p>
            <a:pPr marL="871200" lvl="1" indent="-457200"/>
            <a:r>
              <a:rPr lang="en-US" sz="1100" dirty="0">
                <a:solidFill>
                  <a:schemeClr val="tx1"/>
                </a:solidFill>
              </a:rPr>
              <a:t>IVP Bible Dictionary Series</a:t>
            </a:r>
          </a:p>
          <a:p>
            <a:pPr marL="494100" indent="-457200">
              <a:buFont typeface="+mj-lt"/>
              <a:buAutoNum type="arabicPeriod"/>
            </a:pPr>
            <a:r>
              <a:rPr lang="en-US" sz="1400" dirty="0">
                <a:solidFill>
                  <a:schemeClr val="tx1"/>
                </a:solidFill>
              </a:rPr>
              <a:t>Commentaries</a:t>
            </a:r>
          </a:p>
          <a:p>
            <a:pPr marL="871200" lvl="1" indent="-457200"/>
            <a:r>
              <a:rPr lang="en-US" sz="1100" dirty="0">
                <a:solidFill>
                  <a:schemeClr val="tx1"/>
                </a:solidFill>
              </a:rPr>
              <a:t>Introductory Commentaries</a:t>
            </a:r>
          </a:p>
          <a:p>
            <a:pPr marL="871200" lvl="1" indent="-457200"/>
            <a:r>
              <a:rPr lang="en-US" sz="1100" dirty="0">
                <a:solidFill>
                  <a:schemeClr val="tx1"/>
                </a:solidFill>
              </a:rPr>
              <a:t>Technical Commentaries</a:t>
            </a:r>
          </a:p>
          <a:p>
            <a:pPr marL="871200" lvl="1" indent="-457200"/>
            <a:r>
              <a:rPr lang="en-US" sz="1100" dirty="0">
                <a:solidFill>
                  <a:schemeClr val="tx1"/>
                </a:solidFill>
              </a:rPr>
              <a:t>Specialized Commentaries </a:t>
            </a:r>
          </a:p>
          <a:p>
            <a:pPr marL="494100" indent="-457200">
              <a:buFont typeface="+mj-lt"/>
              <a:buAutoNum type="arabicPeriod"/>
            </a:pPr>
            <a:r>
              <a:rPr lang="en-US" sz="1400" dirty="0">
                <a:solidFill>
                  <a:schemeClr val="tx1"/>
                </a:solidFill>
              </a:rPr>
              <a:t>Journals</a:t>
            </a:r>
          </a:p>
          <a:p>
            <a:pPr marL="871200" lvl="1" indent="-457200"/>
            <a:r>
              <a:rPr lang="en-US" sz="1100" dirty="0">
                <a:solidFill>
                  <a:schemeClr val="tx1"/>
                </a:solidFill>
              </a:rPr>
              <a:t>Abstracts &amp; Out-of-Print Journals</a:t>
            </a:r>
          </a:p>
          <a:p>
            <a:pPr marL="871200" lvl="1" indent="-457200"/>
            <a:r>
              <a:rPr lang="en-US" sz="1100" dirty="0">
                <a:solidFill>
                  <a:schemeClr val="tx1"/>
                </a:solidFill>
              </a:rPr>
              <a:t>Journal Indices</a:t>
            </a:r>
          </a:p>
          <a:p>
            <a:pPr marL="871200" lvl="1" indent="-457200"/>
            <a:r>
              <a:rPr lang="en-US" sz="1100" dirty="0">
                <a:solidFill>
                  <a:schemeClr val="tx1"/>
                </a:solidFill>
              </a:rPr>
              <a:t>Journal Indexing and Abstracting Services </a:t>
            </a:r>
          </a:p>
          <a:p>
            <a:pPr marL="494100" indent="-457200">
              <a:buFont typeface="+mj-lt"/>
              <a:buAutoNum type="arabicPeriod"/>
            </a:pPr>
            <a:r>
              <a:rPr lang="en-US" sz="1400" dirty="0">
                <a:solidFill>
                  <a:schemeClr val="tx1"/>
                </a:solidFill>
              </a:rPr>
              <a:t>Monographs and Book Series</a:t>
            </a:r>
          </a:p>
          <a:p>
            <a:pPr marL="494100" indent="-457200">
              <a:buFont typeface="+mj-lt"/>
              <a:buAutoNum type="arabicPeriod"/>
            </a:pPr>
            <a:r>
              <a:rPr lang="en-US" sz="1400" dirty="0">
                <a:solidFill>
                  <a:schemeClr val="tx1"/>
                </a:solidFill>
              </a:rPr>
              <a:t>Socio-Historical Studies</a:t>
            </a:r>
          </a:p>
          <a:p>
            <a:pPr marL="494100" indent="-457200">
              <a:buFont typeface="+mj-lt"/>
              <a:buAutoNum type="arabicPeriod"/>
            </a:pPr>
            <a:r>
              <a:rPr lang="en-US" sz="1400" dirty="0">
                <a:solidFill>
                  <a:schemeClr val="tx1"/>
                </a:solidFill>
              </a:rPr>
              <a:t>Atlases</a:t>
            </a:r>
          </a:p>
          <a:p>
            <a:pPr marL="494100" indent="-457200">
              <a:buFont typeface="+mj-lt"/>
              <a:buAutoNum type="arabicPeriod"/>
            </a:pPr>
            <a:r>
              <a:rPr lang="en-US" sz="1400" dirty="0">
                <a:solidFill>
                  <a:schemeClr val="tx1"/>
                </a:solidFill>
              </a:rPr>
              <a:t>Literary Analysis</a:t>
            </a:r>
          </a:p>
          <a:p>
            <a:pPr marL="494100" indent="-457200">
              <a:buFont typeface="+mj-lt"/>
              <a:buAutoNum type="arabicPeriod"/>
            </a:pPr>
            <a:r>
              <a:rPr lang="en-US" sz="1400" dirty="0">
                <a:solidFill>
                  <a:schemeClr val="tx1"/>
                </a:solidFill>
              </a:rPr>
              <a:t>Linguistic Analysis (Lexicons &amp; Concordances)</a:t>
            </a:r>
          </a:p>
          <a:p>
            <a:pPr marL="494100" indent="-457200">
              <a:buFont typeface="+mj-lt"/>
              <a:buAutoNum type="arabicPeriod"/>
            </a:pPr>
            <a:r>
              <a:rPr lang="en-US" sz="1400" dirty="0">
                <a:solidFill>
                  <a:schemeClr val="tx1"/>
                </a:solidFill>
              </a:rPr>
              <a:t>Primary Sources (Ancient Texts)</a:t>
            </a:r>
          </a:p>
          <a:p>
            <a:pPr marL="871200" lvl="1" indent="-457200"/>
            <a:r>
              <a:rPr lang="en-US" sz="1100" dirty="0">
                <a:solidFill>
                  <a:schemeClr val="tx1"/>
                </a:solidFill>
              </a:rPr>
              <a:t>Ancient Near Eastern Texts</a:t>
            </a:r>
          </a:p>
          <a:p>
            <a:pPr marL="871200" lvl="1" indent="-457200"/>
            <a:r>
              <a:rPr lang="en-US" sz="1100" dirty="0">
                <a:solidFill>
                  <a:schemeClr val="tx1"/>
                </a:solidFill>
              </a:rPr>
              <a:t>Introduction to Jewish Literature</a:t>
            </a:r>
          </a:p>
          <a:p>
            <a:pPr marL="871200" lvl="1" indent="-457200"/>
            <a:r>
              <a:rPr lang="en-US" sz="1100" dirty="0">
                <a:solidFill>
                  <a:schemeClr val="tx1"/>
                </a:solidFill>
              </a:rPr>
              <a:t>OT Apocrypha</a:t>
            </a:r>
          </a:p>
          <a:p>
            <a:pPr marL="871200" lvl="1" indent="-457200"/>
            <a:r>
              <a:rPr lang="en-US" sz="1100" dirty="0">
                <a:solidFill>
                  <a:schemeClr val="tx1"/>
                </a:solidFill>
              </a:rPr>
              <a:t>OT Pseudepigrapha</a:t>
            </a:r>
          </a:p>
          <a:p>
            <a:pPr marL="871200" lvl="1" indent="-457200"/>
            <a:r>
              <a:rPr lang="en-US" sz="1100" dirty="0">
                <a:solidFill>
                  <a:schemeClr val="tx1"/>
                </a:solidFill>
              </a:rPr>
              <a:t>Septuagint (LXX)</a:t>
            </a:r>
          </a:p>
          <a:p>
            <a:pPr marL="871200" lvl="1" indent="-457200"/>
            <a:r>
              <a:rPr lang="en-US" sz="1100" dirty="0">
                <a:solidFill>
                  <a:schemeClr val="tx1"/>
                </a:solidFill>
              </a:rPr>
              <a:t>Dead Sea Scrolls (DSS)</a:t>
            </a:r>
          </a:p>
          <a:p>
            <a:pPr marL="871200" lvl="1" indent="-457200"/>
            <a:r>
              <a:rPr lang="en-US" sz="1100" dirty="0">
                <a:solidFill>
                  <a:schemeClr val="tx1"/>
                </a:solidFill>
              </a:rPr>
              <a:t>Josephus</a:t>
            </a:r>
          </a:p>
          <a:p>
            <a:pPr marL="871200" lvl="1" indent="-457200"/>
            <a:r>
              <a:rPr lang="en-US" sz="1100" dirty="0">
                <a:solidFill>
                  <a:schemeClr val="tx1"/>
                </a:solidFill>
              </a:rPr>
              <a:t>Philo</a:t>
            </a:r>
          </a:p>
          <a:p>
            <a:pPr marL="871200" lvl="1" indent="-457200"/>
            <a:r>
              <a:rPr lang="en-US" sz="1100" dirty="0">
                <a:solidFill>
                  <a:schemeClr val="tx1"/>
                </a:solidFill>
              </a:rPr>
              <a:t>NT Apocrypha</a:t>
            </a:r>
          </a:p>
          <a:p>
            <a:pPr marL="871200" lvl="1" indent="-457200"/>
            <a:r>
              <a:rPr lang="en-US" sz="1100" dirty="0">
                <a:solidFill>
                  <a:schemeClr val="tx1"/>
                </a:solidFill>
              </a:rPr>
              <a:t>Greco-Roman Literature</a:t>
            </a:r>
          </a:p>
          <a:p>
            <a:pPr marL="871200" lvl="1" indent="-457200"/>
            <a:r>
              <a:rPr lang="en-US" sz="1100" dirty="0">
                <a:solidFill>
                  <a:schemeClr val="tx1"/>
                </a:solidFill>
              </a:rPr>
              <a:t>Numismatics (Coins)</a:t>
            </a:r>
          </a:p>
          <a:p>
            <a:pPr marL="871200" lvl="1" indent="-457200"/>
            <a:r>
              <a:rPr lang="en-US" sz="1100" dirty="0">
                <a:solidFill>
                  <a:schemeClr val="tx1"/>
                </a:solidFill>
              </a:rPr>
              <a:t>Apostolic Fathers </a:t>
            </a:r>
          </a:p>
          <a:p>
            <a:pPr marL="494100" indent="-457200">
              <a:buFont typeface="+mj-lt"/>
              <a:buAutoNum type="arabicPeriod"/>
            </a:pPr>
            <a:r>
              <a:rPr lang="en-US" sz="1400" dirty="0">
                <a:solidFill>
                  <a:schemeClr val="tx1"/>
                </a:solidFill>
              </a:rPr>
              <a:t>Resources to Avoid in a Research Paper</a:t>
            </a:r>
          </a:p>
        </p:txBody>
      </p:sp>
    </p:spTree>
    <p:extLst>
      <p:ext uri="{BB962C8B-B14F-4D97-AF65-F5344CB8AC3E}">
        <p14:creationId xmlns:p14="http://schemas.microsoft.com/office/powerpoint/2010/main" val="27331452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3B300-641B-2ABB-4E6D-3363D02AAD04}"/>
              </a:ext>
            </a:extLst>
          </p:cNvPr>
          <p:cNvSpPr>
            <a:spLocks noGrp="1"/>
          </p:cNvSpPr>
          <p:nvPr>
            <p:ph type="title"/>
          </p:nvPr>
        </p:nvSpPr>
        <p:spPr/>
        <p:txBody>
          <a:bodyPr/>
          <a:lstStyle/>
          <a:p>
            <a:r>
              <a:rPr lang="en-US" dirty="0"/>
              <a:t>Introductions</a:t>
            </a:r>
          </a:p>
        </p:txBody>
      </p:sp>
      <p:sp>
        <p:nvSpPr>
          <p:cNvPr id="3" name="Text Placeholder 2">
            <a:extLst>
              <a:ext uri="{FF2B5EF4-FFF2-40B4-BE49-F238E27FC236}">
                <a16:creationId xmlns:a16="http://schemas.microsoft.com/office/drawing/2014/main" id="{8BDE6872-D579-ABD2-416E-7EDC0082F92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3627332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1D146-2EF7-46D4-887E-D3D81BB91265}"/>
              </a:ext>
            </a:extLst>
          </p:cNvPr>
          <p:cNvSpPr>
            <a:spLocks noGrp="1"/>
          </p:cNvSpPr>
          <p:nvPr>
            <p:ph type="title"/>
          </p:nvPr>
        </p:nvSpPr>
        <p:spPr/>
        <p:txBody>
          <a:bodyPr/>
          <a:lstStyle/>
          <a:p>
            <a:r>
              <a:rPr lang="en-US" dirty="0"/>
              <a:t>Introductions</a:t>
            </a:r>
          </a:p>
        </p:txBody>
      </p:sp>
      <p:sp>
        <p:nvSpPr>
          <p:cNvPr id="3" name="Content Placeholder 2">
            <a:extLst>
              <a:ext uri="{FF2B5EF4-FFF2-40B4-BE49-F238E27FC236}">
                <a16:creationId xmlns:a16="http://schemas.microsoft.com/office/drawing/2014/main" id="{13CDDA3A-9E95-4BA2-99F8-3482E79AFB9E}"/>
              </a:ext>
            </a:extLst>
          </p:cNvPr>
          <p:cNvSpPr>
            <a:spLocks noGrp="1"/>
          </p:cNvSpPr>
          <p:nvPr>
            <p:ph idx="1"/>
          </p:nvPr>
        </p:nvSpPr>
        <p:spPr>
          <a:xfrm>
            <a:off x="913795" y="1732449"/>
            <a:ext cx="10353762" cy="4723769"/>
          </a:xfrm>
        </p:spPr>
        <p:txBody>
          <a:bodyPr numCol="2">
            <a:normAutofit/>
          </a:bodyPr>
          <a:lstStyle/>
          <a:p>
            <a:r>
              <a:rPr lang="en-US" dirty="0"/>
              <a:t>Oxford Bibliographies </a:t>
            </a:r>
            <a:r>
              <a:rPr lang="en-US" dirty="0">
                <a:hlinkClick r:id="rId2"/>
              </a:rPr>
              <a:t>https://www.oxfordbibliographies.com</a:t>
            </a:r>
            <a:r>
              <a:rPr lang="en-US" dirty="0"/>
              <a:t> </a:t>
            </a:r>
          </a:p>
          <a:p>
            <a:r>
              <a:rPr lang="en-US" dirty="0"/>
              <a:t>Oxford Reference </a:t>
            </a:r>
            <a:r>
              <a:rPr lang="en-US" dirty="0">
                <a:hlinkClick r:id="rId3"/>
              </a:rPr>
              <a:t>https://www.oxfordreference.com/</a:t>
            </a:r>
            <a:r>
              <a:rPr lang="en-US" dirty="0"/>
              <a:t> </a:t>
            </a:r>
          </a:p>
          <a:p>
            <a:r>
              <a:rPr lang="en-US" dirty="0"/>
              <a:t>Oxford Scholarship Online </a:t>
            </a:r>
            <a:r>
              <a:rPr lang="en-US" dirty="0">
                <a:hlinkClick r:id="rId4"/>
              </a:rPr>
              <a:t>https://academic.oup.com/oxford-scholarship-online</a:t>
            </a:r>
            <a:r>
              <a:rPr lang="en-US" dirty="0"/>
              <a:t> </a:t>
            </a:r>
          </a:p>
          <a:p>
            <a:r>
              <a:rPr lang="en-US" dirty="0"/>
              <a:t>“Introduction to…</a:t>
            </a:r>
          </a:p>
          <a:p>
            <a:pPr lvl="1"/>
            <a:r>
              <a:rPr lang="en-US" dirty="0"/>
              <a:t>…New Testament”</a:t>
            </a:r>
          </a:p>
          <a:p>
            <a:pPr lvl="1"/>
            <a:r>
              <a:rPr lang="en-US" dirty="0"/>
              <a:t>…Old Testament”</a:t>
            </a:r>
          </a:p>
          <a:p>
            <a:pPr lvl="1"/>
            <a:r>
              <a:rPr lang="en-US" dirty="0"/>
              <a:t>…Theology”</a:t>
            </a:r>
          </a:p>
          <a:p>
            <a:pPr lvl="1"/>
            <a:r>
              <a:rPr lang="en-US" dirty="0"/>
              <a:t>…Biblical Interpretation.”</a:t>
            </a:r>
          </a:p>
          <a:p>
            <a:pPr lvl="1"/>
            <a:r>
              <a:rPr lang="en-US" dirty="0">
                <a:hlinkClick r:id="rId5"/>
              </a:rPr>
              <a:t>https://BibTheo.com/bibliography/#ot</a:t>
            </a:r>
            <a:r>
              <a:rPr lang="en-US" dirty="0"/>
              <a:t> &amp; </a:t>
            </a:r>
            <a:r>
              <a:rPr lang="en-US" dirty="0">
                <a:hlinkClick r:id="rId6"/>
              </a:rPr>
              <a:t>https://BibTheo.com/bibliography/#nt</a:t>
            </a:r>
            <a:r>
              <a:rPr lang="en-US" dirty="0"/>
              <a:t> </a:t>
            </a:r>
          </a:p>
          <a:p>
            <a:pPr lvl="1"/>
            <a:r>
              <a:rPr lang="en-US" dirty="0"/>
              <a:t>Hill, Andrew E. and John H. Walton. </a:t>
            </a:r>
            <a:r>
              <a:rPr lang="en-US" i="1" dirty="0"/>
              <a:t>A Survey of the Old Testament.</a:t>
            </a:r>
            <a:r>
              <a:rPr lang="en-US" dirty="0"/>
              <a:t> 3</a:t>
            </a:r>
            <a:r>
              <a:rPr lang="en-US" baseline="30000" dirty="0"/>
              <a:t>rd</a:t>
            </a:r>
            <a:r>
              <a:rPr lang="en-US" dirty="0"/>
              <a:t> Edition. Grand Rapids: Zondervan, 2009.</a:t>
            </a:r>
          </a:p>
          <a:p>
            <a:pPr lvl="1"/>
            <a:r>
              <a:rPr lang="en-US" dirty="0"/>
              <a:t>Burge, Gary M. and Gene L. Green. </a:t>
            </a:r>
            <a:r>
              <a:rPr lang="en-US" i="1" dirty="0"/>
              <a:t>The New Testament in Antiquity: A Survey of the New Testament within Its Cultural Contexts. </a:t>
            </a:r>
            <a:r>
              <a:rPr lang="en-US" dirty="0"/>
              <a:t>2nd edition. Grand Rapids: Zondervan, 2020.</a:t>
            </a:r>
          </a:p>
          <a:p>
            <a:pPr lvl="1"/>
            <a:r>
              <a:rPr lang="en-US" dirty="0"/>
              <a:t>Wright, N.T. and Michael F. Bird, </a:t>
            </a:r>
            <a:r>
              <a:rPr lang="en-US" i="1" dirty="0"/>
              <a:t>The New Testament and Its World: An Introduction to the History, Literature, and Theology of the First Christians. </a:t>
            </a:r>
            <a:r>
              <a:rPr lang="en-US" dirty="0"/>
              <a:t>Grand Rapids: Zondervan, 2019.</a:t>
            </a:r>
          </a:p>
        </p:txBody>
      </p:sp>
    </p:spTree>
    <p:extLst>
      <p:ext uri="{BB962C8B-B14F-4D97-AF65-F5344CB8AC3E}">
        <p14:creationId xmlns:p14="http://schemas.microsoft.com/office/powerpoint/2010/main" val="26872866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CDA6A-C6BF-4118-BD4A-03C75D8E07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F2D161-83CD-AF62-3718-CA82A45892E1}"/>
              </a:ext>
            </a:extLst>
          </p:cNvPr>
          <p:cNvSpPr>
            <a:spLocks noGrp="1"/>
          </p:cNvSpPr>
          <p:nvPr>
            <p:ph type="title"/>
          </p:nvPr>
        </p:nvSpPr>
        <p:spPr/>
        <p:txBody>
          <a:bodyPr>
            <a:normAutofit/>
          </a:bodyPr>
          <a:lstStyle/>
          <a:p>
            <a:r>
              <a:rPr lang="en-US" sz="4400" dirty="0"/>
              <a:t>Introductions</a:t>
            </a:r>
          </a:p>
        </p:txBody>
      </p:sp>
      <p:sp>
        <p:nvSpPr>
          <p:cNvPr id="4" name="Text Placeholder 3">
            <a:extLst>
              <a:ext uri="{FF2B5EF4-FFF2-40B4-BE49-F238E27FC236}">
                <a16:creationId xmlns:a16="http://schemas.microsoft.com/office/drawing/2014/main" id="{22B5C53E-66C7-EFAC-1BC9-7C93F6C3661D}"/>
              </a:ext>
            </a:extLst>
          </p:cNvPr>
          <p:cNvSpPr>
            <a:spLocks noGrp="1"/>
          </p:cNvSpPr>
          <p:nvPr>
            <p:ph type="body" sz="half" idx="2"/>
          </p:nvPr>
        </p:nvSpPr>
        <p:spPr>
          <a:xfrm>
            <a:off x="913795" y="2431518"/>
            <a:ext cx="5654645" cy="3359681"/>
          </a:xfrm>
        </p:spPr>
        <p:txBody>
          <a:bodyPr/>
          <a:lstStyle/>
          <a:p>
            <a:pPr marL="457200" indent="-457200" algn="l"/>
            <a:r>
              <a:rPr lang="en-US" sz="2400" dirty="0"/>
              <a:t>Hardy, H. H. II and M. Daniel Carroll R., eds. </a:t>
            </a:r>
            <a:r>
              <a:rPr lang="en-US" sz="2400" i="1" dirty="0"/>
              <a:t>The State of Old Testament Studies: A Survey of Recent Research. </a:t>
            </a:r>
            <a:r>
              <a:rPr lang="en-US" sz="2400" dirty="0"/>
              <a:t>Grand Rapids: Baker, 2024. </a:t>
            </a:r>
            <a:endParaRPr lang="en-US" dirty="0"/>
          </a:p>
        </p:txBody>
      </p:sp>
      <p:pic>
        <p:nvPicPr>
          <p:cNvPr id="9" name="Content Placeholder 8" descr="A book cover of a book&#10;&#10;AI-generated content may be incorrect.">
            <a:extLst>
              <a:ext uri="{FF2B5EF4-FFF2-40B4-BE49-F238E27FC236}">
                <a16:creationId xmlns:a16="http://schemas.microsoft.com/office/drawing/2014/main" id="{03F167B5-F20E-DDEC-6A76-1D5CF3050A46}"/>
              </a:ext>
            </a:extLst>
          </p:cNvPr>
          <p:cNvPicPr>
            <a:picLocks noGrp="1" noChangeAspect="1"/>
          </p:cNvPicPr>
          <p:nvPr>
            <p:ph idx="1"/>
          </p:nvPr>
        </p:nvPicPr>
        <p:blipFill>
          <a:blip r:embed="rId2"/>
          <a:stretch>
            <a:fillRect/>
          </a:stretch>
        </p:blipFill>
        <p:spPr>
          <a:xfrm>
            <a:off x="7035959" y="133015"/>
            <a:ext cx="4394646" cy="6591969"/>
          </a:xfrm>
          <a:prstGeom prst="rect">
            <a:avLst/>
          </a:prstGeom>
        </p:spPr>
      </p:pic>
    </p:spTree>
    <p:extLst>
      <p:ext uri="{BB962C8B-B14F-4D97-AF65-F5344CB8AC3E}">
        <p14:creationId xmlns:p14="http://schemas.microsoft.com/office/powerpoint/2010/main" val="22002059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1F8AD-E46B-BF74-0522-7003F60F3456}"/>
              </a:ext>
            </a:extLst>
          </p:cNvPr>
          <p:cNvSpPr>
            <a:spLocks noGrp="1"/>
          </p:cNvSpPr>
          <p:nvPr>
            <p:ph type="title"/>
          </p:nvPr>
        </p:nvSpPr>
        <p:spPr/>
        <p:txBody>
          <a:bodyPr>
            <a:normAutofit/>
          </a:bodyPr>
          <a:lstStyle/>
          <a:p>
            <a:r>
              <a:rPr lang="en-US" sz="4400" dirty="0"/>
              <a:t>Introductions</a:t>
            </a:r>
          </a:p>
        </p:txBody>
      </p:sp>
      <p:pic>
        <p:nvPicPr>
          <p:cNvPr id="6" name="Content Placeholder 5" descr="A book cover of a group of people&#10;&#10;AI-generated content may be incorrect.">
            <a:extLst>
              <a:ext uri="{FF2B5EF4-FFF2-40B4-BE49-F238E27FC236}">
                <a16:creationId xmlns:a16="http://schemas.microsoft.com/office/drawing/2014/main" id="{1E624F94-0473-80BC-2002-8C23B4E4402B}"/>
              </a:ext>
            </a:extLst>
          </p:cNvPr>
          <p:cNvPicPr>
            <a:picLocks noGrp="1" noChangeAspect="1"/>
          </p:cNvPicPr>
          <p:nvPr>
            <p:ph idx="1"/>
          </p:nvPr>
        </p:nvPicPr>
        <p:blipFill>
          <a:blip r:embed="rId2"/>
          <a:stretch>
            <a:fillRect/>
          </a:stretch>
        </p:blipFill>
        <p:spPr>
          <a:xfrm>
            <a:off x="6776244" y="609600"/>
            <a:ext cx="3967956" cy="5949747"/>
          </a:xfrm>
        </p:spPr>
      </p:pic>
      <p:sp>
        <p:nvSpPr>
          <p:cNvPr id="4" name="Text Placeholder 3">
            <a:extLst>
              <a:ext uri="{FF2B5EF4-FFF2-40B4-BE49-F238E27FC236}">
                <a16:creationId xmlns:a16="http://schemas.microsoft.com/office/drawing/2014/main" id="{7055E98E-B65B-FB4F-0D3E-CBF10E87833F}"/>
              </a:ext>
            </a:extLst>
          </p:cNvPr>
          <p:cNvSpPr>
            <a:spLocks noGrp="1"/>
          </p:cNvSpPr>
          <p:nvPr>
            <p:ph type="body" sz="half" idx="2"/>
          </p:nvPr>
        </p:nvSpPr>
        <p:spPr>
          <a:xfrm>
            <a:off x="913795" y="2431518"/>
            <a:ext cx="5654645" cy="3359681"/>
          </a:xfrm>
        </p:spPr>
        <p:txBody>
          <a:bodyPr/>
          <a:lstStyle/>
          <a:p>
            <a:pPr marL="457200" indent="-457200" algn="l"/>
            <a:r>
              <a:rPr lang="en-US" sz="2400" dirty="0"/>
              <a:t>Gupta, Nijay K. </a:t>
            </a:r>
            <a:r>
              <a:rPr lang="en-US" sz="2400" i="1" dirty="0"/>
              <a:t>A Beginner’s Guide to New Testament Studies: Understanding Key Debates. </a:t>
            </a:r>
            <a:r>
              <a:rPr lang="en-US" sz="2400" dirty="0"/>
              <a:t>Grand Rapids: Baker, 2020.</a:t>
            </a:r>
          </a:p>
          <a:p>
            <a:endParaRPr lang="en-US" dirty="0"/>
          </a:p>
        </p:txBody>
      </p:sp>
    </p:spTree>
    <p:extLst>
      <p:ext uri="{BB962C8B-B14F-4D97-AF65-F5344CB8AC3E}">
        <p14:creationId xmlns:p14="http://schemas.microsoft.com/office/powerpoint/2010/main" val="6798312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94F41-084F-F426-C51E-08AB5FC677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26D4BB-9A21-C7AC-CEFA-67E51518E7BA}"/>
              </a:ext>
            </a:extLst>
          </p:cNvPr>
          <p:cNvSpPr>
            <a:spLocks noGrp="1"/>
          </p:cNvSpPr>
          <p:nvPr>
            <p:ph type="title"/>
          </p:nvPr>
        </p:nvSpPr>
        <p:spPr/>
        <p:txBody>
          <a:bodyPr>
            <a:normAutofit/>
          </a:bodyPr>
          <a:lstStyle/>
          <a:p>
            <a:r>
              <a:rPr lang="en-US" sz="4400" dirty="0"/>
              <a:t>Introductions</a:t>
            </a:r>
          </a:p>
        </p:txBody>
      </p:sp>
      <p:sp>
        <p:nvSpPr>
          <p:cNvPr id="4" name="Text Placeholder 3">
            <a:extLst>
              <a:ext uri="{FF2B5EF4-FFF2-40B4-BE49-F238E27FC236}">
                <a16:creationId xmlns:a16="http://schemas.microsoft.com/office/drawing/2014/main" id="{23031731-8FE1-54C8-B1E9-4125CFF6AC86}"/>
              </a:ext>
            </a:extLst>
          </p:cNvPr>
          <p:cNvSpPr>
            <a:spLocks noGrp="1"/>
          </p:cNvSpPr>
          <p:nvPr>
            <p:ph type="body" sz="half" idx="2"/>
          </p:nvPr>
        </p:nvSpPr>
        <p:spPr>
          <a:xfrm>
            <a:off x="913795" y="2431518"/>
            <a:ext cx="5654645" cy="3359681"/>
          </a:xfrm>
        </p:spPr>
        <p:txBody>
          <a:bodyPr/>
          <a:lstStyle/>
          <a:p>
            <a:pPr marL="457200" indent="-457200" algn="l"/>
            <a:r>
              <a:rPr lang="en-US" sz="2400" dirty="0"/>
              <a:t>McKnight, Scot and Nijay K. Gupta, eds. </a:t>
            </a:r>
            <a:r>
              <a:rPr lang="en-US" sz="2400" i="1" dirty="0"/>
              <a:t>The State of New Testament Studies: A Survey of Recent Research. </a:t>
            </a:r>
            <a:r>
              <a:rPr lang="en-US" sz="2400" dirty="0"/>
              <a:t>Grand Rapids: Baker, 2019</a:t>
            </a:r>
            <a:endParaRPr lang="en-US" dirty="0"/>
          </a:p>
        </p:txBody>
      </p:sp>
      <p:pic>
        <p:nvPicPr>
          <p:cNvPr id="8" name="Content Placeholder 7" descr="A book cover of a book&#10;&#10;AI-generated content may be incorrect.">
            <a:extLst>
              <a:ext uri="{FF2B5EF4-FFF2-40B4-BE49-F238E27FC236}">
                <a16:creationId xmlns:a16="http://schemas.microsoft.com/office/drawing/2014/main" id="{312F36D0-E4E4-AD14-2262-A2A7A0A875C6}"/>
              </a:ext>
            </a:extLst>
          </p:cNvPr>
          <p:cNvPicPr>
            <a:picLocks noGrp="1" noChangeAspect="1"/>
          </p:cNvPicPr>
          <p:nvPr>
            <p:ph idx="1"/>
          </p:nvPr>
        </p:nvPicPr>
        <p:blipFill>
          <a:blip r:embed="rId2"/>
          <a:stretch>
            <a:fillRect/>
          </a:stretch>
        </p:blipFill>
        <p:spPr>
          <a:xfrm>
            <a:off x="7005479" y="98725"/>
            <a:ext cx="4440366" cy="6660549"/>
          </a:xfrm>
        </p:spPr>
      </p:pic>
    </p:spTree>
    <p:extLst>
      <p:ext uri="{BB962C8B-B14F-4D97-AF65-F5344CB8AC3E}">
        <p14:creationId xmlns:p14="http://schemas.microsoft.com/office/powerpoint/2010/main" val="9102379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2AD98-1C80-1A38-366E-765E775C93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AEDB72-999D-2AF6-2693-89B11F103C80}"/>
              </a:ext>
            </a:extLst>
          </p:cNvPr>
          <p:cNvSpPr>
            <a:spLocks noGrp="1"/>
          </p:cNvSpPr>
          <p:nvPr>
            <p:ph type="title"/>
          </p:nvPr>
        </p:nvSpPr>
        <p:spPr/>
        <p:txBody>
          <a:bodyPr>
            <a:normAutofit/>
          </a:bodyPr>
          <a:lstStyle/>
          <a:p>
            <a:r>
              <a:rPr lang="en-US" sz="4400" dirty="0"/>
              <a:t>Introductions</a:t>
            </a:r>
          </a:p>
        </p:txBody>
      </p:sp>
      <p:sp>
        <p:nvSpPr>
          <p:cNvPr id="4" name="Text Placeholder 3">
            <a:extLst>
              <a:ext uri="{FF2B5EF4-FFF2-40B4-BE49-F238E27FC236}">
                <a16:creationId xmlns:a16="http://schemas.microsoft.com/office/drawing/2014/main" id="{5BD47AE6-1A97-3BC5-6C50-1EEEAFEB631A}"/>
              </a:ext>
            </a:extLst>
          </p:cNvPr>
          <p:cNvSpPr>
            <a:spLocks noGrp="1"/>
          </p:cNvSpPr>
          <p:nvPr>
            <p:ph type="body" sz="half" idx="2"/>
          </p:nvPr>
        </p:nvSpPr>
        <p:spPr>
          <a:xfrm>
            <a:off x="913795" y="2431518"/>
            <a:ext cx="5654645" cy="3359681"/>
          </a:xfrm>
        </p:spPr>
        <p:txBody>
          <a:bodyPr/>
          <a:lstStyle/>
          <a:p>
            <a:pPr marL="457200" indent="-457200" algn="l"/>
            <a:r>
              <a:rPr lang="en-US" sz="2400" dirty="0"/>
              <a:t>Gupta, Nijay K., Erin M. Heim, and Scot McKnight, eds. </a:t>
            </a:r>
            <a:r>
              <a:rPr lang="en-US" sz="2400" i="1" dirty="0"/>
              <a:t>The State of Pauline Studies: A Survey of Recent Research. </a:t>
            </a:r>
            <a:r>
              <a:rPr lang="en-US" sz="2400" dirty="0"/>
              <a:t>Grand Rapids: Baker, 2024. </a:t>
            </a:r>
            <a:endParaRPr lang="en-US" dirty="0"/>
          </a:p>
        </p:txBody>
      </p:sp>
      <p:pic>
        <p:nvPicPr>
          <p:cNvPr id="5" name="Picture 4" descr="A blue book cover with white text&#10;&#10;AI-generated content may be incorrect.">
            <a:extLst>
              <a:ext uri="{FF2B5EF4-FFF2-40B4-BE49-F238E27FC236}">
                <a16:creationId xmlns:a16="http://schemas.microsoft.com/office/drawing/2014/main" id="{65E7BBF2-4BBC-E674-F3FB-98D7FA11704E}"/>
              </a:ext>
            </a:extLst>
          </p:cNvPr>
          <p:cNvPicPr>
            <a:picLocks noChangeAspect="1"/>
          </p:cNvPicPr>
          <p:nvPr/>
        </p:nvPicPr>
        <p:blipFill>
          <a:blip r:embed="rId2"/>
          <a:stretch>
            <a:fillRect/>
          </a:stretch>
        </p:blipFill>
        <p:spPr>
          <a:xfrm>
            <a:off x="6803389" y="205740"/>
            <a:ext cx="4297680" cy="6446520"/>
          </a:xfrm>
          <a:prstGeom prst="rect">
            <a:avLst/>
          </a:prstGeom>
        </p:spPr>
      </p:pic>
    </p:spTree>
    <p:extLst>
      <p:ext uri="{BB962C8B-B14F-4D97-AF65-F5344CB8AC3E}">
        <p14:creationId xmlns:p14="http://schemas.microsoft.com/office/powerpoint/2010/main" val="1467742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B79EA-6B2C-43AF-A331-FBE2B1A2BC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6BDE38-EE16-3FBD-1437-A1035EE442B3}"/>
              </a:ext>
            </a:extLst>
          </p:cNvPr>
          <p:cNvSpPr>
            <a:spLocks noGrp="1"/>
          </p:cNvSpPr>
          <p:nvPr>
            <p:ph type="title"/>
          </p:nvPr>
        </p:nvSpPr>
        <p:spPr/>
        <p:txBody>
          <a:bodyPr>
            <a:normAutofit/>
          </a:bodyPr>
          <a:lstStyle/>
          <a:p>
            <a:r>
              <a:rPr lang="en-US" sz="4400" dirty="0"/>
              <a:t>Introductions</a:t>
            </a:r>
          </a:p>
        </p:txBody>
      </p:sp>
      <p:sp>
        <p:nvSpPr>
          <p:cNvPr id="4" name="Text Placeholder 3">
            <a:extLst>
              <a:ext uri="{FF2B5EF4-FFF2-40B4-BE49-F238E27FC236}">
                <a16:creationId xmlns:a16="http://schemas.microsoft.com/office/drawing/2014/main" id="{536EEB80-875F-FFDE-14CA-5574CB114FBD}"/>
              </a:ext>
            </a:extLst>
          </p:cNvPr>
          <p:cNvSpPr>
            <a:spLocks noGrp="1"/>
          </p:cNvSpPr>
          <p:nvPr>
            <p:ph type="body" sz="half" idx="2"/>
          </p:nvPr>
        </p:nvSpPr>
        <p:spPr>
          <a:xfrm>
            <a:off x="913795" y="2431518"/>
            <a:ext cx="5654645" cy="3359681"/>
          </a:xfrm>
        </p:spPr>
        <p:txBody>
          <a:bodyPr/>
          <a:lstStyle/>
          <a:p>
            <a:pPr marL="457200" indent="-457200" algn="l"/>
            <a:r>
              <a:rPr lang="en-US" sz="2400" dirty="0"/>
              <a:t>McKnight, Scot and B. J. Oropeza, eds. </a:t>
            </a:r>
            <a:r>
              <a:rPr lang="en-US" sz="2400" i="1" dirty="0"/>
              <a:t>Perspectives on Paul: Five Views. </a:t>
            </a:r>
            <a:r>
              <a:rPr lang="en-US" sz="2400" dirty="0"/>
              <a:t>Grand Rapids: Baker, 2020. </a:t>
            </a:r>
            <a:endParaRPr lang="en-US" dirty="0"/>
          </a:p>
        </p:txBody>
      </p:sp>
      <p:pic>
        <p:nvPicPr>
          <p:cNvPr id="6" name="Picture 5" descr="A book cover with a painting&#10;&#10;AI-generated content may be incorrect.">
            <a:extLst>
              <a:ext uri="{FF2B5EF4-FFF2-40B4-BE49-F238E27FC236}">
                <a16:creationId xmlns:a16="http://schemas.microsoft.com/office/drawing/2014/main" id="{D9031B1A-A1FE-F579-516F-CDB1F0CB1C9D}"/>
              </a:ext>
            </a:extLst>
          </p:cNvPr>
          <p:cNvPicPr>
            <a:picLocks noChangeAspect="1"/>
          </p:cNvPicPr>
          <p:nvPr/>
        </p:nvPicPr>
        <p:blipFill>
          <a:blip r:embed="rId2"/>
          <a:stretch>
            <a:fillRect/>
          </a:stretch>
        </p:blipFill>
        <p:spPr>
          <a:xfrm>
            <a:off x="6989086" y="167640"/>
            <a:ext cx="4350079" cy="6522720"/>
          </a:xfrm>
          <a:prstGeom prst="rect">
            <a:avLst/>
          </a:prstGeom>
        </p:spPr>
      </p:pic>
    </p:spTree>
    <p:extLst>
      <p:ext uri="{BB962C8B-B14F-4D97-AF65-F5344CB8AC3E}">
        <p14:creationId xmlns:p14="http://schemas.microsoft.com/office/powerpoint/2010/main" val="17627522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228DB-0AB2-E16B-E602-CD54EE3636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54522C-3F2A-9A7A-2403-707380D34A2A}"/>
              </a:ext>
            </a:extLst>
          </p:cNvPr>
          <p:cNvSpPr>
            <a:spLocks noGrp="1"/>
          </p:cNvSpPr>
          <p:nvPr>
            <p:ph type="title"/>
          </p:nvPr>
        </p:nvSpPr>
        <p:spPr/>
        <p:txBody>
          <a:bodyPr>
            <a:normAutofit/>
          </a:bodyPr>
          <a:lstStyle/>
          <a:p>
            <a:r>
              <a:rPr lang="en-US" sz="4400" dirty="0"/>
              <a:t>Introductions</a:t>
            </a:r>
          </a:p>
        </p:txBody>
      </p:sp>
      <p:sp>
        <p:nvSpPr>
          <p:cNvPr id="4" name="Text Placeholder 3">
            <a:extLst>
              <a:ext uri="{FF2B5EF4-FFF2-40B4-BE49-F238E27FC236}">
                <a16:creationId xmlns:a16="http://schemas.microsoft.com/office/drawing/2014/main" id="{99A03DB1-1B9C-63B6-33F1-F3FB3CCAFBB4}"/>
              </a:ext>
            </a:extLst>
          </p:cNvPr>
          <p:cNvSpPr>
            <a:spLocks noGrp="1"/>
          </p:cNvSpPr>
          <p:nvPr>
            <p:ph type="body" sz="half" idx="2"/>
          </p:nvPr>
        </p:nvSpPr>
        <p:spPr>
          <a:xfrm>
            <a:off x="913795" y="2431518"/>
            <a:ext cx="5654645" cy="3359681"/>
          </a:xfrm>
        </p:spPr>
        <p:txBody>
          <a:bodyPr/>
          <a:lstStyle/>
          <a:p>
            <a:pPr marL="457200" indent="-457200" algn="l"/>
            <a:r>
              <a:rPr lang="en-US" sz="2400" dirty="0"/>
              <a:t>Longenecker, Bruce W. and Todd D. Still, </a:t>
            </a:r>
            <a:r>
              <a:rPr lang="en-US" sz="2400" i="1" dirty="0"/>
              <a:t>Thinking Through Paul: A Survey of His Life, Letters, and Theology. </a:t>
            </a:r>
            <a:r>
              <a:rPr lang="en-US" sz="2400" dirty="0"/>
              <a:t>Grand Rapids: Zondervan, 2014.</a:t>
            </a:r>
            <a:endParaRPr lang="en-US" dirty="0"/>
          </a:p>
        </p:txBody>
      </p:sp>
      <p:pic>
        <p:nvPicPr>
          <p:cNvPr id="7" name="Picture 6" descr="A book cover with a picture of a person and a beard&#10;&#10;AI-generated content may be incorrect.">
            <a:extLst>
              <a:ext uri="{FF2B5EF4-FFF2-40B4-BE49-F238E27FC236}">
                <a16:creationId xmlns:a16="http://schemas.microsoft.com/office/drawing/2014/main" id="{8D39812B-C9C3-A7F9-B11D-859A2E7CD96D}"/>
              </a:ext>
            </a:extLst>
          </p:cNvPr>
          <p:cNvPicPr>
            <a:picLocks noChangeAspect="1"/>
          </p:cNvPicPr>
          <p:nvPr/>
        </p:nvPicPr>
        <p:blipFill>
          <a:blip r:embed="rId2"/>
          <a:stretch>
            <a:fillRect/>
          </a:stretch>
        </p:blipFill>
        <p:spPr>
          <a:xfrm>
            <a:off x="6745986" y="228600"/>
            <a:ext cx="5159045" cy="6400800"/>
          </a:xfrm>
          <a:prstGeom prst="rect">
            <a:avLst/>
          </a:prstGeom>
        </p:spPr>
      </p:pic>
    </p:spTree>
    <p:extLst>
      <p:ext uri="{BB962C8B-B14F-4D97-AF65-F5344CB8AC3E}">
        <p14:creationId xmlns:p14="http://schemas.microsoft.com/office/powerpoint/2010/main" val="2759343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6C403-F431-9790-F944-0F53AEF4A46B}"/>
              </a:ext>
            </a:extLst>
          </p:cNvPr>
          <p:cNvSpPr>
            <a:spLocks noGrp="1"/>
          </p:cNvSpPr>
          <p:nvPr>
            <p:ph type="title"/>
          </p:nvPr>
        </p:nvSpPr>
        <p:spPr/>
        <p:txBody>
          <a:bodyPr/>
          <a:lstStyle/>
          <a:p>
            <a:r>
              <a:rPr lang="en-US" dirty="0"/>
              <a:t>Dictionaries &amp; Encyclopedias</a:t>
            </a:r>
          </a:p>
        </p:txBody>
      </p:sp>
      <p:sp>
        <p:nvSpPr>
          <p:cNvPr id="3" name="Text Placeholder 2">
            <a:extLst>
              <a:ext uri="{FF2B5EF4-FFF2-40B4-BE49-F238E27FC236}">
                <a16:creationId xmlns:a16="http://schemas.microsoft.com/office/drawing/2014/main" id="{AF784D98-B7A8-8222-4135-606DD3BA626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3099801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60009-0657-70D0-D88F-2FF0477DA9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E14F95-DBEE-95B9-021F-0CD957858A94}"/>
              </a:ext>
            </a:extLst>
          </p:cNvPr>
          <p:cNvSpPr>
            <a:spLocks noGrp="1"/>
          </p:cNvSpPr>
          <p:nvPr>
            <p:ph type="title"/>
          </p:nvPr>
        </p:nvSpPr>
        <p:spPr>
          <a:xfrm>
            <a:off x="919119" y="165183"/>
            <a:ext cx="10353762" cy="471055"/>
          </a:xfrm>
        </p:spPr>
        <p:txBody>
          <a:bodyPr>
            <a:normAutofit/>
          </a:bodyPr>
          <a:lstStyle/>
          <a:p>
            <a:r>
              <a:rPr lang="en-US" sz="2400" dirty="0"/>
              <a:t>Dictionaries &amp; Encyclopedias</a:t>
            </a:r>
          </a:p>
        </p:txBody>
      </p:sp>
      <p:sp>
        <p:nvSpPr>
          <p:cNvPr id="3" name="Content Placeholder 2">
            <a:extLst>
              <a:ext uri="{FF2B5EF4-FFF2-40B4-BE49-F238E27FC236}">
                <a16:creationId xmlns:a16="http://schemas.microsoft.com/office/drawing/2014/main" id="{316EC523-AC9E-8D34-F6A2-CB3A321873DD}"/>
              </a:ext>
            </a:extLst>
          </p:cNvPr>
          <p:cNvSpPr>
            <a:spLocks noGrp="1"/>
          </p:cNvSpPr>
          <p:nvPr>
            <p:ph idx="1"/>
          </p:nvPr>
        </p:nvSpPr>
        <p:spPr>
          <a:xfrm>
            <a:off x="230909" y="636238"/>
            <a:ext cx="11730182" cy="5722998"/>
          </a:xfrm>
        </p:spPr>
        <p:txBody>
          <a:bodyPr numCol="1">
            <a:noAutofit/>
          </a:bodyPr>
          <a:lstStyle/>
          <a:p>
            <a:pPr marL="36900" indent="0">
              <a:buNone/>
            </a:pPr>
            <a:r>
              <a:rPr lang="en-US" dirty="0">
                <a:solidFill>
                  <a:schemeClr val="tx1"/>
                </a:solidFill>
              </a:rPr>
              <a:t>In Biblical &amp; Theological Studies, dictionaries and encyclopedias are functionally equivalent. They are not language dictionaries (we call those </a:t>
            </a:r>
            <a:r>
              <a:rPr lang="en-US" i="1" dirty="0">
                <a:solidFill>
                  <a:schemeClr val="tx1"/>
                </a:solidFill>
              </a:rPr>
              <a:t>lexicons</a:t>
            </a:r>
            <a:r>
              <a:rPr lang="en-US" dirty="0">
                <a:solidFill>
                  <a:schemeClr val="tx1"/>
                </a:solidFill>
              </a:rPr>
              <a:t>), but both contain short articles and both can be single-volume or multi-volume sets. </a:t>
            </a:r>
          </a:p>
          <a:p>
            <a:endParaRPr lang="en-US" sz="1800" dirty="0">
              <a:solidFill>
                <a:schemeClr val="tx1"/>
              </a:solidFill>
            </a:endParaRPr>
          </a:p>
          <a:p>
            <a:pPr marL="36900" indent="0">
              <a:buNone/>
            </a:pPr>
            <a:r>
              <a:rPr lang="en-US" sz="1800" dirty="0">
                <a:solidFill>
                  <a:schemeClr val="tx1"/>
                </a:solidFill>
              </a:rPr>
              <a:t>To confuse things further, some lexicons have “dictionary” in the title. Examples are: </a:t>
            </a:r>
          </a:p>
          <a:p>
            <a:r>
              <a:rPr lang="en-US" sz="1800" dirty="0"/>
              <a:t>Silva, Moisés, </a:t>
            </a:r>
            <a:r>
              <a:rPr lang="en-US" sz="1800" i="1" dirty="0"/>
              <a:t>New International Dictionary of New Testament Theology and Exegesis. </a:t>
            </a:r>
            <a:r>
              <a:rPr lang="en-US" sz="1800" dirty="0"/>
              <a:t>5 vols. Grand Rapids: Zondervan, 2014. (NIDNTTE)</a:t>
            </a:r>
          </a:p>
          <a:p>
            <a:pPr lvl="1"/>
            <a:r>
              <a:rPr lang="en-US" sz="1600" dirty="0"/>
              <a:t>Brown, Colin. </a:t>
            </a:r>
            <a:r>
              <a:rPr lang="en-US" sz="1600" i="1" dirty="0"/>
              <a:t>The New International Dictionary of New Testament Theology. </a:t>
            </a:r>
            <a:r>
              <a:rPr lang="en-US" sz="1600" dirty="0"/>
              <a:t>Exeter: Grand Rapids, 1975-1978. (NIDNTT) *but see Silva (above) for the updated &amp; revised edition.</a:t>
            </a:r>
          </a:p>
          <a:p>
            <a:r>
              <a:rPr lang="en-US" sz="1800" dirty="0"/>
              <a:t>Richards, Lawrence O. </a:t>
            </a:r>
            <a:r>
              <a:rPr lang="en-US" sz="1800" i="1" dirty="0"/>
              <a:t>Expository Dictionary of Bible Words. </a:t>
            </a:r>
            <a:r>
              <a:rPr lang="en-US" sz="1800" dirty="0"/>
              <a:t>Grand Rapids: Zondervan, 1985.</a:t>
            </a:r>
            <a:r>
              <a:rPr lang="en-US" sz="1800" b="1" dirty="0"/>
              <a:t> </a:t>
            </a:r>
          </a:p>
          <a:p>
            <a:r>
              <a:rPr lang="en-US" sz="1800" dirty="0"/>
              <a:t>VanGemeren, W.A. </a:t>
            </a:r>
            <a:r>
              <a:rPr lang="en-US" sz="1800" i="1" dirty="0"/>
              <a:t>New International Dictionary of Old Testament Theology and Exegesis. </a:t>
            </a:r>
            <a:r>
              <a:rPr lang="en-US" sz="1800" dirty="0"/>
              <a:t>Carlisle: Paternoster, 1997. (NIDOTTE)</a:t>
            </a:r>
            <a:endParaRPr lang="en-US" sz="1800" dirty="0">
              <a:solidFill>
                <a:schemeClr val="tx1"/>
              </a:solidFill>
            </a:endParaRPr>
          </a:p>
        </p:txBody>
      </p:sp>
    </p:spTree>
    <p:extLst>
      <p:ext uri="{BB962C8B-B14F-4D97-AF65-F5344CB8AC3E}">
        <p14:creationId xmlns:p14="http://schemas.microsoft.com/office/powerpoint/2010/main" val="13019582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F69EA-483C-4205-8E8A-96034395BC47}"/>
              </a:ext>
            </a:extLst>
          </p:cNvPr>
          <p:cNvSpPr>
            <a:spLocks noGrp="1"/>
          </p:cNvSpPr>
          <p:nvPr>
            <p:ph type="title"/>
          </p:nvPr>
        </p:nvSpPr>
        <p:spPr>
          <a:xfrm>
            <a:off x="919119" y="165183"/>
            <a:ext cx="10353762" cy="471055"/>
          </a:xfrm>
        </p:spPr>
        <p:txBody>
          <a:bodyPr>
            <a:normAutofit/>
          </a:bodyPr>
          <a:lstStyle/>
          <a:p>
            <a:r>
              <a:rPr lang="en-US" sz="2400" dirty="0"/>
              <a:t>Dictionaries &amp; Encyclopedias</a:t>
            </a:r>
          </a:p>
        </p:txBody>
      </p:sp>
      <p:sp>
        <p:nvSpPr>
          <p:cNvPr id="3" name="Content Placeholder 2">
            <a:extLst>
              <a:ext uri="{FF2B5EF4-FFF2-40B4-BE49-F238E27FC236}">
                <a16:creationId xmlns:a16="http://schemas.microsoft.com/office/drawing/2014/main" id="{20120880-0F46-492E-ABA5-EE6A68F68C75}"/>
              </a:ext>
            </a:extLst>
          </p:cNvPr>
          <p:cNvSpPr>
            <a:spLocks noGrp="1"/>
          </p:cNvSpPr>
          <p:nvPr>
            <p:ph idx="1"/>
          </p:nvPr>
        </p:nvSpPr>
        <p:spPr>
          <a:xfrm>
            <a:off x="230909" y="636238"/>
            <a:ext cx="11730182" cy="5722998"/>
          </a:xfrm>
        </p:spPr>
        <p:txBody>
          <a:bodyPr numCol="1">
            <a:noAutofit/>
          </a:bodyPr>
          <a:lstStyle/>
          <a:p>
            <a:pPr marL="36900" indent="0">
              <a:buNone/>
            </a:pPr>
            <a:r>
              <a:rPr lang="en-US" sz="1800" b="1" dirty="0"/>
              <a:t>Dictionaries/Encyclopedias for Biblical Studies</a:t>
            </a:r>
          </a:p>
          <a:p>
            <a:r>
              <a:rPr lang="en-US" sz="1800" dirty="0"/>
              <a:t>Cross, F.L., and E.A. Livingstone, ed. </a:t>
            </a:r>
            <a:r>
              <a:rPr lang="en-US" sz="1800" i="1" dirty="0"/>
              <a:t>Oxford Dictionary of the Christian Church. </a:t>
            </a:r>
            <a:r>
              <a:rPr lang="en-US" sz="1800" dirty="0"/>
              <a:t>3</a:t>
            </a:r>
            <a:r>
              <a:rPr lang="en-US" sz="1800" baseline="30000" dirty="0"/>
              <a:t>rd</a:t>
            </a:r>
            <a:r>
              <a:rPr lang="en-US" sz="1800" dirty="0"/>
              <a:t> ed. Oxford: Oxford University Press, 1997.</a:t>
            </a:r>
          </a:p>
          <a:p>
            <a:r>
              <a:rPr lang="en-US" sz="1800" dirty="0"/>
              <a:t>Freedman, D.N., ed. </a:t>
            </a:r>
            <a:r>
              <a:rPr lang="en-US" sz="1800" i="1" dirty="0"/>
              <a:t>Eerdmans Dictionary of the Bible. </a:t>
            </a:r>
            <a:r>
              <a:rPr lang="en-US" sz="1800" dirty="0"/>
              <a:t>Grand Rapids: Eerdmans, 2000.</a:t>
            </a:r>
          </a:p>
          <a:p>
            <a:r>
              <a:rPr lang="en-US" sz="1800" dirty="0"/>
              <a:t>Freedman, D.N., ed. </a:t>
            </a:r>
            <a:r>
              <a:rPr lang="en-US" sz="1800" i="1" dirty="0"/>
              <a:t>Anchor Yale Bible Dictionary. </a:t>
            </a:r>
            <a:r>
              <a:rPr lang="en-US" sz="1800" dirty="0"/>
              <a:t>6 vols. New Haven: Yale University Press, 2008. (AYBD)</a:t>
            </a:r>
          </a:p>
          <a:p>
            <a:r>
              <a:rPr lang="en-US" sz="1800" dirty="0"/>
              <a:t>Hammond, N.G.L., and H.H. </a:t>
            </a:r>
            <a:r>
              <a:rPr lang="en-US" sz="1800" dirty="0" err="1"/>
              <a:t>Scullard</a:t>
            </a:r>
            <a:r>
              <a:rPr lang="en-US" sz="1800" dirty="0"/>
              <a:t>, eds. </a:t>
            </a:r>
            <a:r>
              <a:rPr lang="en-US" sz="1800" i="1" dirty="0"/>
              <a:t>Oxford Classical Dictionary. </a:t>
            </a:r>
            <a:r>
              <a:rPr lang="en-US" sz="1800" dirty="0"/>
              <a:t>Oxford, 1970. (OCD)</a:t>
            </a:r>
          </a:p>
          <a:p>
            <a:r>
              <a:rPr lang="en-US" sz="1800" dirty="0"/>
              <a:t>Powell, Mark Allan, ed. </a:t>
            </a:r>
            <a:r>
              <a:rPr lang="en-US" sz="1800" i="1" dirty="0"/>
              <a:t>HarperCollins Bible Dictionary</a:t>
            </a:r>
            <a:r>
              <a:rPr lang="en-US" sz="1800" dirty="0"/>
              <a:t>. Revised and updated. 3</a:t>
            </a:r>
            <a:r>
              <a:rPr lang="en-US" sz="1800" baseline="30000" dirty="0"/>
              <a:t>rd</a:t>
            </a:r>
            <a:r>
              <a:rPr lang="en-US" sz="1800" dirty="0"/>
              <a:t> ed. New York: HarperCollins, 2011.</a:t>
            </a:r>
          </a:p>
          <a:p>
            <a:r>
              <a:rPr lang="en-US" sz="1800" dirty="0"/>
              <a:t>Sakenfeld, Katharine Doob, ed. </a:t>
            </a:r>
            <a:r>
              <a:rPr lang="en-US" sz="1800" i="1" dirty="0"/>
              <a:t>The New Interpreter’s Dictionary of the Bible. </a:t>
            </a:r>
            <a:r>
              <a:rPr lang="en-US" sz="1800" dirty="0"/>
              <a:t>5 vols. Nashville: Abingdon, 2009. (NIDB)</a:t>
            </a:r>
          </a:p>
          <a:p>
            <a:endParaRPr lang="en-US" sz="1200" dirty="0"/>
          </a:p>
          <a:p>
            <a:pPr marL="36900" indent="0">
              <a:buNone/>
            </a:pPr>
            <a:r>
              <a:rPr lang="en-US" sz="1800" b="1" dirty="0"/>
              <a:t>Dictionaries/Encyclopedias for Theological Studies</a:t>
            </a:r>
          </a:p>
          <a:p>
            <a:r>
              <a:rPr lang="en-US" sz="1800" dirty="0" err="1"/>
              <a:t>Dyrness</a:t>
            </a:r>
            <a:r>
              <a:rPr lang="en-US" sz="1800" dirty="0"/>
              <a:t>, William A. and Veli-Matti Kärkkäinen, </a:t>
            </a:r>
            <a:r>
              <a:rPr lang="en-US" sz="1800" i="1" dirty="0"/>
              <a:t>Global Dictionary of Theology: A Resource for the Worldwide Church.</a:t>
            </a:r>
            <a:r>
              <a:rPr lang="en-US" sz="1800" dirty="0"/>
              <a:t> Downers Grove: InterVarsity, 2008.</a:t>
            </a:r>
          </a:p>
          <a:p>
            <a:r>
              <a:rPr lang="en-US" sz="1800" dirty="0"/>
              <a:t>Vanhoozer, Kevin J., ed. </a:t>
            </a:r>
            <a:r>
              <a:rPr lang="en-US" sz="1800" i="1" dirty="0"/>
              <a:t>Dictionary for Theological Interpretation of the Bible. </a:t>
            </a:r>
            <a:r>
              <a:rPr lang="en-US" sz="1800" dirty="0"/>
              <a:t>Grand Rapids: Baker, 2005.</a:t>
            </a:r>
          </a:p>
          <a:p>
            <a:r>
              <a:rPr lang="en-US" sz="1800" dirty="0"/>
              <a:t>Wolfe, Brendan N., ed al. (eds). </a:t>
            </a:r>
            <a:r>
              <a:rPr lang="en-US" sz="1800" i="1" dirty="0"/>
              <a:t>St Andrews Encyclopedia of Theology. </a:t>
            </a:r>
            <a:r>
              <a:rPr lang="en-US" sz="1800" dirty="0"/>
              <a:t>2022- . n.p. </a:t>
            </a:r>
            <a:r>
              <a:rPr lang="en-US" sz="1800" dirty="0">
                <a:hlinkClick r:id="rId2"/>
              </a:rPr>
              <a:t>www.saet.ac.uk</a:t>
            </a:r>
            <a:endParaRPr lang="en-US" sz="1800" dirty="0"/>
          </a:p>
          <a:p>
            <a:r>
              <a:rPr lang="en-US" sz="1800" dirty="0"/>
              <a:t>Zalta, Edward N., ed. </a:t>
            </a:r>
            <a:r>
              <a:rPr lang="en-US" sz="1800" i="1" dirty="0"/>
              <a:t>The Stanford Encyclopedia of Philosophy.</a:t>
            </a:r>
            <a:r>
              <a:rPr lang="en-US" sz="1800" dirty="0"/>
              <a:t> The Metaphysics Research Lab, Philosophy Department, Stanford University. n.p. </a:t>
            </a:r>
            <a:r>
              <a:rPr lang="en-US" sz="1800" dirty="0">
                <a:hlinkClick r:id="rId3"/>
              </a:rPr>
              <a:t>https://plato.stanford.edu/</a:t>
            </a:r>
            <a:endParaRPr lang="en-US" sz="1800" dirty="0"/>
          </a:p>
          <a:p>
            <a:endParaRPr lang="en-US" sz="1800" dirty="0">
              <a:solidFill>
                <a:schemeClr val="tx1"/>
              </a:solidFill>
            </a:endParaRPr>
          </a:p>
        </p:txBody>
      </p:sp>
    </p:spTree>
    <p:extLst>
      <p:ext uri="{BB962C8B-B14F-4D97-AF65-F5344CB8AC3E}">
        <p14:creationId xmlns:p14="http://schemas.microsoft.com/office/powerpoint/2010/main" val="10762541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AFAB8-EEB7-2236-A765-57A6E8E19E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54910D-510E-EC52-B45F-21A51D2E37FD}"/>
              </a:ext>
            </a:extLst>
          </p:cNvPr>
          <p:cNvSpPr>
            <a:spLocks noGrp="1"/>
          </p:cNvSpPr>
          <p:nvPr>
            <p:ph type="title"/>
          </p:nvPr>
        </p:nvSpPr>
        <p:spPr>
          <a:xfrm>
            <a:off x="919119" y="165183"/>
            <a:ext cx="10353762" cy="471055"/>
          </a:xfrm>
        </p:spPr>
        <p:txBody>
          <a:bodyPr>
            <a:normAutofit/>
          </a:bodyPr>
          <a:lstStyle/>
          <a:p>
            <a:r>
              <a:rPr lang="en-US" sz="2400" dirty="0"/>
              <a:t>Dictionaries &amp; Encyclopedias</a:t>
            </a:r>
          </a:p>
        </p:txBody>
      </p:sp>
      <p:sp>
        <p:nvSpPr>
          <p:cNvPr id="3" name="Content Placeholder 2">
            <a:extLst>
              <a:ext uri="{FF2B5EF4-FFF2-40B4-BE49-F238E27FC236}">
                <a16:creationId xmlns:a16="http://schemas.microsoft.com/office/drawing/2014/main" id="{4BBE88A5-FE66-9B7D-5CAD-0772F1110B1F}"/>
              </a:ext>
            </a:extLst>
          </p:cNvPr>
          <p:cNvSpPr>
            <a:spLocks noGrp="1"/>
          </p:cNvSpPr>
          <p:nvPr>
            <p:ph idx="1"/>
          </p:nvPr>
        </p:nvSpPr>
        <p:spPr>
          <a:xfrm>
            <a:off x="182880" y="636238"/>
            <a:ext cx="11856719" cy="5722998"/>
          </a:xfrm>
        </p:spPr>
        <p:txBody>
          <a:bodyPr numCol="1">
            <a:noAutofit/>
          </a:bodyPr>
          <a:lstStyle/>
          <a:p>
            <a:pPr marL="379800" indent="-342900">
              <a:buFont typeface="+mj-lt"/>
              <a:buAutoNum type="arabicPeriod"/>
            </a:pPr>
            <a:r>
              <a:rPr lang="en-US" sz="1800" dirty="0"/>
              <a:t>Alexander, T.D., and D.W. Baker, eds. </a:t>
            </a:r>
            <a:r>
              <a:rPr lang="en-US" sz="1800" i="1" dirty="0"/>
              <a:t>Dictionary of the Old Testament: Pentateuch</a:t>
            </a:r>
            <a:r>
              <a:rPr lang="en-US" sz="1800" dirty="0"/>
              <a:t>. Downers Grove: InterVarsity, 2002.</a:t>
            </a:r>
          </a:p>
          <a:p>
            <a:pPr marL="379800" indent="-342900">
              <a:buFont typeface="+mj-lt"/>
              <a:buAutoNum type="arabicPeriod"/>
            </a:pPr>
            <a:r>
              <a:rPr lang="en-US" sz="1800" dirty="0"/>
              <a:t>Arnold, Bill T. and H.G.M. Williamson, eds. </a:t>
            </a:r>
            <a:r>
              <a:rPr lang="en-US" sz="1800" i="1" dirty="0"/>
              <a:t>Dictionary of the Old Testament: Historical Books</a:t>
            </a:r>
            <a:r>
              <a:rPr lang="en-US" sz="1800" dirty="0"/>
              <a:t>. Downers Grove: InterVarsity, 2005.</a:t>
            </a:r>
          </a:p>
          <a:p>
            <a:pPr marL="379800" indent="-342900">
              <a:buFont typeface="+mj-lt"/>
              <a:buAutoNum type="arabicPeriod"/>
            </a:pPr>
            <a:r>
              <a:rPr lang="en-US" sz="1800" dirty="0"/>
              <a:t>Longman, Tremper III., ed. </a:t>
            </a:r>
            <a:r>
              <a:rPr lang="en-US" sz="1800" i="1" dirty="0"/>
              <a:t>Dictionary of the Old Testament: Wisdom, Poetry &amp; Writings</a:t>
            </a:r>
            <a:r>
              <a:rPr lang="en-US" sz="1800" dirty="0"/>
              <a:t>. Downers Grove: InterVarsity, 2008.</a:t>
            </a:r>
          </a:p>
          <a:p>
            <a:pPr marL="379800" indent="-342900">
              <a:buFont typeface="+mj-lt"/>
              <a:buAutoNum type="arabicPeriod"/>
            </a:pPr>
            <a:r>
              <a:rPr lang="en-US" sz="1800" dirty="0"/>
              <a:t>Boda, Mark J. and Gordon McConville, eds. Dicti</a:t>
            </a:r>
            <a:r>
              <a:rPr lang="en-US" sz="1800" i="1" dirty="0"/>
              <a:t>onary of the Old Testament: Prophets</a:t>
            </a:r>
            <a:r>
              <a:rPr lang="en-US" sz="1800" dirty="0"/>
              <a:t>. Downers Grove: InterVarsity, 2012.</a:t>
            </a:r>
          </a:p>
          <a:p>
            <a:pPr marL="379800" indent="-342900">
              <a:buFont typeface="+mj-lt"/>
              <a:buAutoNum type="arabicPeriod"/>
            </a:pPr>
            <a:r>
              <a:rPr lang="en-US" sz="1800" dirty="0"/>
              <a:t>Green, Joel B., S. McKnight, &amp; I. H. Marshall, eds. </a:t>
            </a:r>
            <a:r>
              <a:rPr lang="en-US" sz="1800" i="1" dirty="0"/>
              <a:t>Dictionary of Jesus and the Gospels. </a:t>
            </a:r>
            <a:r>
              <a:rPr lang="en-US" sz="1800" dirty="0"/>
              <a:t>2</a:t>
            </a:r>
            <a:r>
              <a:rPr lang="en-US" sz="1800" baseline="30000" dirty="0"/>
              <a:t>nd</a:t>
            </a:r>
            <a:r>
              <a:rPr lang="en-US" sz="1800" dirty="0"/>
              <a:t> edition. Downers Grove: InterVarsity, 2013.</a:t>
            </a:r>
            <a:r>
              <a:rPr lang="en-US" sz="1800" i="1" dirty="0"/>
              <a:t> </a:t>
            </a:r>
            <a:endParaRPr lang="en-US" sz="1800" dirty="0"/>
          </a:p>
          <a:p>
            <a:pPr marL="379800" indent="-342900">
              <a:buFont typeface="+mj-lt"/>
              <a:buAutoNum type="arabicPeriod"/>
            </a:pPr>
            <a:r>
              <a:rPr lang="en-US" sz="1800" dirty="0"/>
              <a:t>Hawthorne, G. &amp; R.P. Martin, eds. </a:t>
            </a:r>
            <a:r>
              <a:rPr lang="en-US" sz="1800" i="1" dirty="0"/>
              <a:t>Dictionary of Paul and his Letters. </a:t>
            </a:r>
            <a:r>
              <a:rPr lang="en-US" sz="1800" dirty="0"/>
              <a:t>Downers Grove: InterVarsity, 1993.</a:t>
            </a:r>
            <a:r>
              <a:rPr lang="en-US" sz="1800" i="1" dirty="0"/>
              <a:t> </a:t>
            </a:r>
            <a:endParaRPr lang="en-US" sz="1800" dirty="0"/>
          </a:p>
          <a:p>
            <a:pPr marL="379800" indent="-342900">
              <a:buFont typeface="+mj-lt"/>
              <a:buAutoNum type="arabicPeriod"/>
            </a:pPr>
            <a:r>
              <a:rPr lang="en-US" sz="1800" dirty="0"/>
              <a:t>Martin, R.P. and P.H. Davids, eds. </a:t>
            </a:r>
            <a:r>
              <a:rPr lang="en-US" sz="1800" i="1" dirty="0"/>
              <a:t>Dictionary of the Later New Testament &amp; Its Developments. </a:t>
            </a:r>
            <a:r>
              <a:rPr lang="en-US" sz="1800" dirty="0"/>
              <a:t>Downers Grove: InterVarsity, 1997.</a:t>
            </a:r>
          </a:p>
          <a:p>
            <a:pPr marL="379800" indent="-342900">
              <a:buFont typeface="+mj-lt"/>
              <a:buAutoNum type="arabicPeriod"/>
            </a:pPr>
            <a:r>
              <a:rPr lang="en-US" sz="1800" dirty="0"/>
              <a:t>Evans, C.A. and S.E. Porter, eds. </a:t>
            </a:r>
            <a:r>
              <a:rPr lang="en-US" sz="1800" i="1" dirty="0"/>
              <a:t>Dictionary of New Testament Background. </a:t>
            </a:r>
            <a:r>
              <a:rPr lang="en-US" sz="1800" dirty="0"/>
              <a:t>Downers Grove: InterVarsity, 2000.</a:t>
            </a:r>
          </a:p>
          <a:p>
            <a:pPr marL="379800" indent="-342900">
              <a:buFont typeface="+mj-lt"/>
              <a:buAutoNum type="arabicPeriod"/>
            </a:pPr>
            <a:r>
              <a:rPr lang="en-US" sz="1800" dirty="0"/>
              <a:t>Reid, Daniel G., ed. </a:t>
            </a:r>
            <a:r>
              <a:rPr lang="en-US" sz="1800" i="1" dirty="0"/>
              <a:t>The IVP Dictionary of the New Testament: A One-Volume Compendium of Contemporary Biblical Scholarship</a:t>
            </a:r>
            <a:r>
              <a:rPr lang="en-US" sz="1800" dirty="0"/>
              <a:t>. Downers Grove: InterVarsity, 2004. [From the Preface, "The </a:t>
            </a:r>
            <a:r>
              <a:rPr lang="en-US" sz="1800" i="1" dirty="0"/>
              <a:t>IVP Dictionary of the New Testament </a:t>
            </a:r>
            <a:r>
              <a:rPr lang="en-US" sz="1800" dirty="0"/>
              <a:t>is a one-volume compilation of essential articles found in a series of dictionaries published by InterVarsity Press: </a:t>
            </a:r>
            <a:r>
              <a:rPr lang="en-US" sz="1800" i="1" dirty="0"/>
              <a:t>Dictionary of Jesus and the Gospels, Dictionary of Paul and His Letters, Dictionary of the Later New Testament and Its Developments, </a:t>
            </a:r>
            <a:r>
              <a:rPr lang="en-US" sz="1800" dirty="0"/>
              <a:t>and </a:t>
            </a:r>
            <a:r>
              <a:rPr lang="en-US" sz="1800" i="1" dirty="0"/>
              <a:t>Dictionary of New Testament Background." </a:t>
            </a:r>
            <a:r>
              <a:rPr lang="en-US" sz="1800" dirty="0"/>
              <a:t>]</a:t>
            </a:r>
          </a:p>
        </p:txBody>
      </p:sp>
    </p:spTree>
    <p:extLst>
      <p:ext uri="{BB962C8B-B14F-4D97-AF65-F5344CB8AC3E}">
        <p14:creationId xmlns:p14="http://schemas.microsoft.com/office/powerpoint/2010/main" val="41631288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C8797-04AA-1AE2-B10C-E913EA7B2F53}"/>
              </a:ext>
            </a:extLst>
          </p:cNvPr>
          <p:cNvSpPr>
            <a:spLocks noGrp="1"/>
          </p:cNvSpPr>
          <p:nvPr>
            <p:ph type="title"/>
          </p:nvPr>
        </p:nvSpPr>
        <p:spPr/>
        <p:txBody>
          <a:bodyPr/>
          <a:lstStyle/>
          <a:p>
            <a:r>
              <a:rPr lang="en-US" dirty="0"/>
              <a:t>Journal Articles</a:t>
            </a:r>
          </a:p>
        </p:txBody>
      </p:sp>
      <p:sp>
        <p:nvSpPr>
          <p:cNvPr id="3" name="Text Placeholder 2">
            <a:extLst>
              <a:ext uri="{FF2B5EF4-FFF2-40B4-BE49-F238E27FC236}">
                <a16:creationId xmlns:a16="http://schemas.microsoft.com/office/drawing/2014/main" id="{B427CB6C-A6CF-39CC-77F7-209B6B65CF0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9515725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A2310-C72C-F8B5-F4BE-16C07CE365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14FFDA-2715-46CB-7E90-6B4A2DC84802}"/>
              </a:ext>
            </a:extLst>
          </p:cNvPr>
          <p:cNvSpPr>
            <a:spLocks noGrp="1"/>
          </p:cNvSpPr>
          <p:nvPr>
            <p:ph type="title"/>
          </p:nvPr>
        </p:nvSpPr>
        <p:spPr/>
        <p:txBody>
          <a:bodyPr/>
          <a:lstStyle/>
          <a:p>
            <a:r>
              <a:rPr lang="en-US" dirty="0"/>
              <a:t>Journal Articles</a:t>
            </a:r>
          </a:p>
        </p:txBody>
      </p:sp>
      <p:sp>
        <p:nvSpPr>
          <p:cNvPr id="3" name="Content Placeholder 2">
            <a:extLst>
              <a:ext uri="{FF2B5EF4-FFF2-40B4-BE49-F238E27FC236}">
                <a16:creationId xmlns:a16="http://schemas.microsoft.com/office/drawing/2014/main" id="{F701B22D-3530-A095-E2A7-548797BEA56F}"/>
              </a:ext>
            </a:extLst>
          </p:cNvPr>
          <p:cNvSpPr>
            <a:spLocks noGrp="1"/>
          </p:cNvSpPr>
          <p:nvPr>
            <p:ph idx="1"/>
          </p:nvPr>
        </p:nvSpPr>
        <p:spPr>
          <a:xfrm>
            <a:off x="913795" y="1732449"/>
            <a:ext cx="10353762" cy="4723769"/>
          </a:xfrm>
        </p:spPr>
        <p:txBody>
          <a:bodyPr numCol="1">
            <a:normAutofit/>
          </a:bodyPr>
          <a:lstStyle/>
          <a:p>
            <a:r>
              <a:rPr lang="en-US" dirty="0"/>
              <a:t>Journal articles are the most cutting-edge resources because they have the shortest distance between submission and publication. </a:t>
            </a:r>
          </a:p>
          <a:p>
            <a:r>
              <a:rPr lang="en-US" dirty="0"/>
              <a:t>Journal articles typically: </a:t>
            </a:r>
          </a:p>
          <a:p>
            <a:pPr lvl="1"/>
            <a:r>
              <a:rPr lang="en-US" dirty="0"/>
              <a:t>Summarize chapters or ideas that are part of a larger book or project that the author is working on,</a:t>
            </a:r>
          </a:p>
          <a:p>
            <a:pPr lvl="1"/>
            <a:r>
              <a:rPr lang="en-US" dirty="0"/>
              <a:t>Serve as a place to try out new ideas to see what the academic response is, </a:t>
            </a:r>
          </a:p>
          <a:p>
            <a:pPr lvl="1"/>
            <a:r>
              <a:rPr lang="en-US" dirty="0"/>
              <a:t>Respond to ideas from another journal article.</a:t>
            </a:r>
          </a:p>
          <a:p>
            <a:pPr lvl="2"/>
            <a:endParaRPr lang="en-US" dirty="0"/>
          </a:p>
        </p:txBody>
      </p:sp>
    </p:spTree>
    <p:extLst>
      <p:ext uri="{BB962C8B-B14F-4D97-AF65-F5344CB8AC3E}">
        <p14:creationId xmlns:p14="http://schemas.microsoft.com/office/powerpoint/2010/main" val="8876108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9C0CE-5A88-7C41-2E81-264CE8645C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38435C-20BF-E547-A328-E6D7DE33A2AA}"/>
              </a:ext>
            </a:extLst>
          </p:cNvPr>
          <p:cNvSpPr>
            <a:spLocks noGrp="1"/>
          </p:cNvSpPr>
          <p:nvPr>
            <p:ph type="title"/>
          </p:nvPr>
        </p:nvSpPr>
        <p:spPr/>
        <p:txBody>
          <a:bodyPr/>
          <a:lstStyle/>
          <a:p>
            <a:r>
              <a:rPr lang="en-US" dirty="0"/>
              <a:t>Journal Abstracts</a:t>
            </a:r>
          </a:p>
        </p:txBody>
      </p:sp>
      <p:sp>
        <p:nvSpPr>
          <p:cNvPr id="3" name="Content Placeholder 2">
            <a:extLst>
              <a:ext uri="{FF2B5EF4-FFF2-40B4-BE49-F238E27FC236}">
                <a16:creationId xmlns:a16="http://schemas.microsoft.com/office/drawing/2014/main" id="{F8149B4A-04A5-046C-F2DF-1EA0A8A5E142}"/>
              </a:ext>
            </a:extLst>
          </p:cNvPr>
          <p:cNvSpPr>
            <a:spLocks noGrp="1"/>
          </p:cNvSpPr>
          <p:nvPr>
            <p:ph idx="1"/>
          </p:nvPr>
        </p:nvSpPr>
        <p:spPr>
          <a:xfrm>
            <a:off x="913795" y="1732449"/>
            <a:ext cx="10353762" cy="4723769"/>
          </a:xfrm>
        </p:spPr>
        <p:txBody>
          <a:bodyPr numCol="2">
            <a:normAutofit/>
          </a:bodyPr>
          <a:lstStyle/>
          <a:p>
            <a:r>
              <a:rPr lang="en-US" dirty="0"/>
              <a:t>Abstracts precede articles themselves</a:t>
            </a:r>
          </a:p>
          <a:p>
            <a:r>
              <a:rPr lang="en-US" dirty="0"/>
              <a:t>Some journals consist entirely of abstracts</a:t>
            </a:r>
          </a:p>
          <a:p>
            <a:pPr lvl="1"/>
            <a:r>
              <a:rPr lang="en-US" dirty="0"/>
              <a:t>ATLA Religion Index One: Periodicals</a:t>
            </a:r>
          </a:p>
          <a:p>
            <a:pPr lvl="1"/>
            <a:r>
              <a:rPr lang="en-US" dirty="0"/>
              <a:t>Book Review Index, Gale Research Co.</a:t>
            </a:r>
          </a:p>
          <a:p>
            <a:pPr lvl="1"/>
            <a:r>
              <a:rPr lang="en-US" dirty="0"/>
              <a:t>Bulletin </a:t>
            </a:r>
            <a:r>
              <a:rPr lang="en-US" dirty="0" err="1"/>
              <a:t>signaletique</a:t>
            </a:r>
            <a:endParaRPr lang="en-US" dirty="0"/>
          </a:p>
          <a:p>
            <a:pPr lvl="1"/>
            <a:r>
              <a:rPr lang="en-US" dirty="0"/>
              <a:t>Christian Periodical Index</a:t>
            </a:r>
          </a:p>
          <a:p>
            <a:pPr lvl="1"/>
            <a:r>
              <a:rPr lang="en-US" dirty="0"/>
              <a:t>Current Book Review Citations</a:t>
            </a:r>
          </a:p>
          <a:p>
            <a:pPr lvl="1"/>
            <a:r>
              <a:rPr lang="en-US" dirty="0"/>
              <a:t>Elenchus </a:t>
            </a:r>
            <a:r>
              <a:rPr lang="en-US" dirty="0" err="1"/>
              <a:t>Bibliographicus</a:t>
            </a:r>
            <a:r>
              <a:rPr lang="en-US" dirty="0"/>
              <a:t> </a:t>
            </a:r>
            <a:r>
              <a:rPr lang="en-US" dirty="0" err="1"/>
              <a:t>Biblicus</a:t>
            </a:r>
            <a:endParaRPr lang="en-US" dirty="0"/>
          </a:p>
          <a:p>
            <a:pPr lvl="1"/>
            <a:r>
              <a:rPr lang="en-US" dirty="0"/>
              <a:t>Ephemerides Theologicae Lovanienses: Elenchus </a:t>
            </a:r>
            <a:r>
              <a:rPr lang="en-US" dirty="0" err="1"/>
              <a:t>Bibliographicus</a:t>
            </a:r>
            <a:endParaRPr lang="en-US" dirty="0"/>
          </a:p>
          <a:p>
            <a:pPr lvl="1"/>
            <a:r>
              <a:rPr lang="en-US" dirty="0" err="1"/>
              <a:t>Internationale</a:t>
            </a:r>
            <a:r>
              <a:rPr lang="en-US" dirty="0"/>
              <a:t> </a:t>
            </a:r>
            <a:r>
              <a:rPr lang="en-US" dirty="0" err="1"/>
              <a:t>Zeitschriftenschau</a:t>
            </a:r>
            <a:r>
              <a:rPr lang="en-US" dirty="0"/>
              <a:t> fur </a:t>
            </a:r>
            <a:r>
              <a:rPr lang="en-US" dirty="0" err="1"/>
              <a:t>Bibelwissenschaft</a:t>
            </a:r>
            <a:r>
              <a:rPr lang="en-US" dirty="0"/>
              <a:t> und </a:t>
            </a:r>
            <a:r>
              <a:rPr lang="en-US" dirty="0" err="1"/>
              <a:t>Grenzgebiete</a:t>
            </a:r>
            <a:endParaRPr lang="en-US" dirty="0"/>
          </a:p>
          <a:p>
            <a:pPr lvl="1"/>
            <a:r>
              <a:rPr lang="en-US" dirty="0"/>
              <a:t>Mosher Periodical Index</a:t>
            </a:r>
          </a:p>
          <a:p>
            <a:pPr lvl="1"/>
            <a:r>
              <a:rPr lang="en-US" dirty="0"/>
              <a:t>National Periodical Library</a:t>
            </a:r>
          </a:p>
          <a:p>
            <a:pPr lvl="1"/>
            <a:r>
              <a:rPr lang="en-US" dirty="0"/>
              <a:t>New Testament Abstracts</a:t>
            </a:r>
          </a:p>
          <a:p>
            <a:pPr lvl="1"/>
            <a:r>
              <a:rPr lang="en-US" dirty="0"/>
              <a:t>Old Testament Abstracts</a:t>
            </a:r>
          </a:p>
          <a:p>
            <a:pPr lvl="1"/>
            <a:r>
              <a:rPr lang="en-US" dirty="0"/>
              <a:t>Religious and Theological Abstracts</a:t>
            </a:r>
          </a:p>
          <a:p>
            <a:pPr lvl="1"/>
            <a:r>
              <a:rPr lang="en-US" dirty="0" err="1"/>
              <a:t>Theologische</a:t>
            </a:r>
            <a:r>
              <a:rPr lang="en-US" dirty="0"/>
              <a:t> </a:t>
            </a:r>
            <a:r>
              <a:rPr lang="en-US" dirty="0" err="1"/>
              <a:t>Literaturzeitung</a:t>
            </a:r>
            <a:r>
              <a:rPr lang="en-US" dirty="0"/>
              <a:t> (</a:t>
            </a:r>
            <a:r>
              <a:rPr lang="en-US" dirty="0" err="1"/>
              <a:t>ThLZ</a:t>
            </a:r>
            <a:r>
              <a:rPr lang="en-US" dirty="0"/>
              <a:t>)</a:t>
            </a:r>
          </a:p>
          <a:p>
            <a:pPr lvl="1"/>
            <a:r>
              <a:rPr lang="en-US" dirty="0"/>
              <a:t>University Microfilms Inc.</a:t>
            </a:r>
          </a:p>
          <a:p>
            <a:pPr lvl="1"/>
            <a:r>
              <a:rPr lang="en-US" dirty="0" err="1"/>
              <a:t>Zeitschrifteninhaltsdienst</a:t>
            </a:r>
            <a:r>
              <a:rPr lang="en-US" dirty="0"/>
              <a:t> </a:t>
            </a:r>
            <a:r>
              <a:rPr lang="en-US" dirty="0" err="1"/>
              <a:t>Theologie</a:t>
            </a:r>
            <a:r>
              <a:rPr lang="en-US" dirty="0"/>
              <a:t>: </a:t>
            </a:r>
            <a:r>
              <a:rPr lang="en-US" dirty="0" err="1"/>
              <a:t>Indicies</a:t>
            </a:r>
            <a:r>
              <a:rPr lang="en-US" dirty="0"/>
              <a:t> </a:t>
            </a:r>
            <a:r>
              <a:rPr lang="en-US" dirty="0" err="1"/>
              <a:t>Theologici</a:t>
            </a:r>
            <a:endParaRPr lang="en-US" dirty="0"/>
          </a:p>
          <a:p>
            <a:pPr lvl="2"/>
            <a:endParaRPr lang="en-US" dirty="0"/>
          </a:p>
        </p:txBody>
      </p:sp>
    </p:spTree>
    <p:extLst>
      <p:ext uri="{BB962C8B-B14F-4D97-AF65-F5344CB8AC3E}">
        <p14:creationId xmlns:p14="http://schemas.microsoft.com/office/powerpoint/2010/main" val="26231441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1C384-4643-8A77-A8E3-86B9B85B91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2899FB-25FB-F229-7456-644DE1BE779D}"/>
              </a:ext>
            </a:extLst>
          </p:cNvPr>
          <p:cNvSpPr>
            <a:spLocks noGrp="1"/>
          </p:cNvSpPr>
          <p:nvPr>
            <p:ph type="title"/>
          </p:nvPr>
        </p:nvSpPr>
        <p:spPr>
          <a:xfrm>
            <a:off x="913795" y="137160"/>
            <a:ext cx="10353762" cy="970450"/>
          </a:xfrm>
        </p:spPr>
        <p:txBody>
          <a:bodyPr/>
          <a:lstStyle/>
          <a:p>
            <a:r>
              <a:rPr lang="en-US" dirty="0"/>
              <a:t>Journals</a:t>
            </a:r>
          </a:p>
        </p:txBody>
      </p:sp>
      <p:sp>
        <p:nvSpPr>
          <p:cNvPr id="3" name="Content Placeholder 2">
            <a:extLst>
              <a:ext uri="{FF2B5EF4-FFF2-40B4-BE49-F238E27FC236}">
                <a16:creationId xmlns:a16="http://schemas.microsoft.com/office/drawing/2014/main" id="{C33FC15A-FF1E-E1A2-FD23-DC336367A47C}"/>
              </a:ext>
            </a:extLst>
          </p:cNvPr>
          <p:cNvSpPr>
            <a:spLocks noGrp="1"/>
          </p:cNvSpPr>
          <p:nvPr>
            <p:ph idx="1"/>
          </p:nvPr>
        </p:nvSpPr>
        <p:spPr>
          <a:xfrm>
            <a:off x="396240" y="1107610"/>
            <a:ext cx="11353800" cy="5750390"/>
          </a:xfrm>
        </p:spPr>
        <p:txBody>
          <a:bodyPr numCol="1">
            <a:normAutofit fontScale="92500" lnSpcReduction="10000"/>
          </a:bodyPr>
          <a:lstStyle/>
          <a:p>
            <a:pPr>
              <a:lnSpc>
                <a:spcPct val="200000"/>
              </a:lnSpc>
            </a:pPr>
            <a:r>
              <a:rPr lang="en-US" sz="2400" dirty="0"/>
              <a:t>Are they peer-reviewed? </a:t>
            </a:r>
          </a:p>
          <a:p>
            <a:pPr>
              <a:lnSpc>
                <a:spcPct val="200000"/>
              </a:lnSpc>
            </a:pPr>
            <a:r>
              <a:rPr lang="en-US" sz="2400" dirty="0"/>
              <a:t>When were they founded, by whom, and for what purpose? </a:t>
            </a:r>
          </a:p>
          <a:p>
            <a:pPr>
              <a:lnSpc>
                <a:spcPct val="200000"/>
              </a:lnSpc>
            </a:pPr>
            <a:r>
              <a:rPr lang="en-US" sz="2400" dirty="0"/>
              <a:t>Are they online-only or do they have a print version? </a:t>
            </a:r>
          </a:p>
          <a:p>
            <a:pPr>
              <a:lnSpc>
                <a:spcPct val="200000"/>
              </a:lnSpc>
            </a:pPr>
            <a:r>
              <a:rPr lang="en-US" sz="2400" dirty="0"/>
              <a:t>Try to answer these questions for the following publications: </a:t>
            </a:r>
            <a:endParaRPr lang="en-US" sz="1800" dirty="0"/>
          </a:p>
          <a:p>
            <a:pPr lvl="1">
              <a:lnSpc>
                <a:spcPct val="200000"/>
              </a:lnSpc>
            </a:pPr>
            <a:r>
              <a:rPr lang="en-US" sz="1900" dirty="0"/>
              <a:t>Journal of Biblical Literature (JBL)</a:t>
            </a:r>
          </a:p>
          <a:p>
            <a:pPr lvl="1">
              <a:lnSpc>
                <a:spcPct val="200000"/>
              </a:lnSpc>
            </a:pPr>
            <a:r>
              <a:rPr lang="en-US" sz="1900" dirty="0"/>
              <a:t>Journal for the Study of the New Testament (JSNT) </a:t>
            </a:r>
          </a:p>
          <a:p>
            <a:pPr lvl="1">
              <a:lnSpc>
                <a:spcPct val="200000"/>
              </a:lnSpc>
            </a:pPr>
            <a:r>
              <a:rPr lang="en-US" sz="1900" dirty="0"/>
              <a:t>Journal for the Study of the Old Testament (JSOT)</a:t>
            </a:r>
          </a:p>
          <a:p>
            <a:pPr lvl="1">
              <a:lnSpc>
                <a:spcPct val="200000"/>
              </a:lnSpc>
            </a:pPr>
            <a:r>
              <a:rPr lang="en-US" sz="1900" dirty="0"/>
              <a:t>Catholic Biblical Quarterly (CBQ)</a:t>
            </a:r>
          </a:p>
        </p:txBody>
      </p:sp>
    </p:spTree>
    <p:extLst>
      <p:ext uri="{BB962C8B-B14F-4D97-AF65-F5344CB8AC3E}">
        <p14:creationId xmlns:p14="http://schemas.microsoft.com/office/powerpoint/2010/main" val="5958380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990C7-ADFB-AF0C-3A43-AB28C5DC90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31C624-8BB1-8A32-81DA-6FB8BCD81373}"/>
              </a:ext>
            </a:extLst>
          </p:cNvPr>
          <p:cNvSpPr>
            <a:spLocks noGrp="1"/>
          </p:cNvSpPr>
          <p:nvPr>
            <p:ph type="title"/>
          </p:nvPr>
        </p:nvSpPr>
        <p:spPr>
          <a:xfrm>
            <a:off x="913795" y="137160"/>
            <a:ext cx="10353762" cy="970450"/>
          </a:xfrm>
        </p:spPr>
        <p:txBody>
          <a:bodyPr/>
          <a:lstStyle/>
          <a:p>
            <a:r>
              <a:rPr lang="en-US" dirty="0"/>
              <a:t>Journals</a:t>
            </a:r>
          </a:p>
        </p:txBody>
      </p:sp>
      <p:sp>
        <p:nvSpPr>
          <p:cNvPr id="3" name="Content Placeholder 2">
            <a:extLst>
              <a:ext uri="{FF2B5EF4-FFF2-40B4-BE49-F238E27FC236}">
                <a16:creationId xmlns:a16="http://schemas.microsoft.com/office/drawing/2014/main" id="{9CD39785-67D5-439B-253F-A0D264284596}"/>
              </a:ext>
            </a:extLst>
          </p:cNvPr>
          <p:cNvSpPr>
            <a:spLocks noGrp="1"/>
          </p:cNvSpPr>
          <p:nvPr>
            <p:ph idx="1"/>
          </p:nvPr>
        </p:nvSpPr>
        <p:spPr>
          <a:xfrm>
            <a:off x="396240" y="1107610"/>
            <a:ext cx="11353800" cy="5750390"/>
          </a:xfrm>
        </p:spPr>
        <p:txBody>
          <a:bodyPr numCol="3">
            <a:normAutofit fontScale="70000" lnSpcReduction="20000"/>
          </a:bodyPr>
          <a:lstStyle/>
          <a:p>
            <a:r>
              <a:rPr lang="en-US" dirty="0"/>
              <a:t>Asian Journal of Pentecostal Studies (AJPS)</a:t>
            </a:r>
          </a:p>
          <a:p>
            <a:r>
              <a:rPr lang="en-US" dirty="0"/>
              <a:t>Biblica</a:t>
            </a:r>
          </a:p>
          <a:p>
            <a:r>
              <a:rPr lang="en-US" dirty="0"/>
              <a:t>Biblical Theology Bulletin (BTB)</a:t>
            </a:r>
          </a:p>
          <a:p>
            <a:r>
              <a:rPr lang="en-US" dirty="0"/>
              <a:t>Bibliotheca Sacra</a:t>
            </a:r>
          </a:p>
          <a:p>
            <a:r>
              <a:rPr lang="en-US" dirty="0"/>
              <a:t>Bulletin of the American Schools of Oriental Research (BASOR)</a:t>
            </a:r>
          </a:p>
          <a:p>
            <a:r>
              <a:rPr lang="en-US" dirty="0"/>
              <a:t>Catholic Biblical Quarterly (CBQ)</a:t>
            </a:r>
          </a:p>
          <a:p>
            <a:r>
              <a:rPr lang="en-US" dirty="0"/>
              <a:t>Christian History Magazine</a:t>
            </a:r>
          </a:p>
          <a:p>
            <a:r>
              <a:rPr lang="en-US" dirty="0"/>
              <a:t>Early Christianity</a:t>
            </a:r>
          </a:p>
          <a:p>
            <a:r>
              <a:rPr lang="en-US" dirty="0"/>
              <a:t>Ephemerides Theologicae Lovanienses (ETL)</a:t>
            </a:r>
          </a:p>
          <a:p>
            <a:r>
              <a:rPr lang="en-US" dirty="0" err="1"/>
              <a:t>Éstudios</a:t>
            </a:r>
            <a:r>
              <a:rPr lang="en-US" dirty="0"/>
              <a:t> </a:t>
            </a:r>
            <a:r>
              <a:rPr lang="en-US" dirty="0" err="1"/>
              <a:t>Bíblicos</a:t>
            </a:r>
            <a:endParaRPr lang="en-US" dirty="0"/>
          </a:p>
          <a:p>
            <a:r>
              <a:rPr lang="en-US" dirty="0"/>
              <a:t>Études </a:t>
            </a:r>
            <a:r>
              <a:rPr lang="en-US" dirty="0" err="1"/>
              <a:t>théologiques</a:t>
            </a:r>
            <a:r>
              <a:rPr lang="en-US" dirty="0"/>
              <a:t> et religieuses</a:t>
            </a:r>
          </a:p>
          <a:p>
            <a:r>
              <a:rPr lang="en-US" dirty="0"/>
              <a:t>Ex </a:t>
            </a:r>
            <a:r>
              <a:rPr lang="en-US" dirty="0" err="1"/>
              <a:t>Auditu</a:t>
            </a:r>
            <a:r>
              <a:rPr lang="en-US" dirty="0"/>
              <a:t> </a:t>
            </a:r>
          </a:p>
          <a:p>
            <a:r>
              <a:rPr lang="en-US" dirty="0" err="1"/>
              <a:t>Filología</a:t>
            </a:r>
            <a:r>
              <a:rPr lang="en-US" dirty="0"/>
              <a:t> </a:t>
            </a:r>
            <a:r>
              <a:rPr lang="en-US" dirty="0" err="1"/>
              <a:t>Neotestamentaria</a:t>
            </a:r>
            <a:endParaRPr lang="en-US" dirty="0"/>
          </a:p>
          <a:p>
            <a:r>
              <a:rPr lang="en-US" dirty="0"/>
              <a:t>Harvard Theological Review (HTR)</a:t>
            </a:r>
          </a:p>
          <a:p>
            <a:r>
              <a:rPr lang="en-US" dirty="0"/>
              <a:t>Hebrew Bible and Ancient Israel (HEBAI)</a:t>
            </a:r>
          </a:p>
          <a:p>
            <a:r>
              <a:rPr lang="en-US" dirty="0"/>
              <a:t>Horizons in Biblical Theology </a:t>
            </a:r>
          </a:p>
          <a:p>
            <a:r>
              <a:rPr lang="en-US" dirty="0"/>
              <a:t>Interpretation: A Journal of Bible and Theology (</a:t>
            </a:r>
            <a:r>
              <a:rPr lang="en-US" dirty="0" err="1"/>
              <a:t>Interp</a:t>
            </a:r>
            <a:r>
              <a:rPr lang="en-US" dirty="0"/>
              <a:t>)</a:t>
            </a:r>
          </a:p>
          <a:p>
            <a:endParaRPr lang="en-US" dirty="0"/>
          </a:p>
          <a:p>
            <a:r>
              <a:rPr lang="en-US" dirty="0"/>
              <a:t>Journal for the Study of the New Testament (JSNT)</a:t>
            </a:r>
          </a:p>
          <a:p>
            <a:r>
              <a:rPr lang="en-US" dirty="0"/>
              <a:t>Journal for the Study of the Old Testament (JSOT)</a:t>
            </a:r>
          </a:p>
          <a:p>
            <a:r>
              <a:rPr lang="en-US" dirty="0"/>
              <a:t>Journal of Biblical and </a:t>
            </a:r>
            <a:r>
              <a:rPr lang="en-US" dirty="0" err="1"/>
              <a:t>Pneumatological</a:t>
            </a:r>
            <a:r>
              <a:rPr lang="en-US" dirty="0"/>
              <a:t> Research (JBPR)</a:t>
            </a:r>
          </a:p>
          <a:p>
            <a:r>
              <a:rPr lang="en-US" dirty="0"/>
              <a:t>Journal of Biblical Literature(JBL)</a:t>
            </a:r>
          </a:p>
          <a:p>
            <a:r>
              <a:rPr lang="en-US" dirty="0"/>
              <a:t>Journal of Early Christian Studies (JECS)</a:t>
            </a:r>
          </a:p>
          <a:p>
            <a:r>
              <a:rPr lang="en-US" dirty="0"/>
              <a:t>Journal of Pentecostal Theology (JPS)</a:t>
            </a:r>
          </a:p>
          <a:p>
            <a:r>
              <a:rPr lang="en-US" dirty="0"/>
              <a:t>Journal of the Evangelical Theological Society (JETS)</a:t>
            </a:r>
          </a:p>
          <a:p>
            <a:r>
              <a:rPr lang="en-US" dirty="0"/>
              <a:t>Journal of Greco-Roman Christianity and Judaism (</a:t>
            </a:r>
            <a:r>
              <a:rPr lang="en-US" dirty="0" err="1"/>
              <a:t>JGRChJ</a:t>
            </a:r>
            <a:r>
              <a:rPr lang="en-US" dirty="0"/>
              <a:t>)</a:t>
            </a:r>
          </a:p>
          <a:p>
            <a:r>
              <a:rPr lang="en-US" dirty="0"/>
              <a:t>Journal of the Jesus Movement in Its Jewish Setting (JJMJS)</a:t>
            </a:r>
          </a:p>
          <a:p>
            <a:r>
              <a:rPr lang="en-US" dirty="0"/>
              <a:t>Journal of Theological Interpretation</a:t>
            </a:r>
          </a:p>
          <a:p>
            <a:r>
              <a:rPr lang="en-US" dirty="0"/>
              <a:t>Near Eastern Archaeology (NEA)</a:t>
            </a:r>
          </a:p>
          <a:p>
            <a:r>
              <a:rPr lang="en-US" dirty="0" err="1"/>
              <a:t>Neotestamentica</a:t>
            </a:r>
            <a:endParaRPr lang="en-US" dirty="0"/>
          </a:p>
          <a:p>
            <a:r>
              <a:rPr lang="en-US" dirty="0"/>
              <a:t>New Testament Studies (NTS)</a:t>
            </a:r>
          </a:p>
          <a:p>
            <a:r>
              <a:rPr lang="en-US" dirty="0"/>
              <a:t>Novum </a:t>
            </a:r>
            <a:r>
              <a:rPr lang="en-US" dirty="0" err="1"/>
              <a:t>Testamentum</a:t>
            </a:r>
            <a:r>
              <a:rPr lang="en-US" dirty="0"/>
              <a:t> (</a:t>
            </a:r>
            <a:r>
              <a:rPr lang="en-US" dirty="0" err="1"/>
              <a:t>NovT</a:t>
            </a:r>
            <a:r>
              <a:rPr lang="en-US" dirty="0"/>
              <a:t>)</a:t>
            </a:r>
          </a:p>
          <a:p>
            <a:r>
              <a:rPr lang="en-US" dirty="0"/>
              <a:t>Pneuma: The Journal of the Society for Pentecostal Studies </a:t>
            </a:r>
          </a:p>
          <a:p>
            <a:r>
              <a:rPr lang="en-US" dirty="0"/>
              <a:t>Revue Biblique </a:t>
            </a:r>
          </a:p>
          <a:p>
            <a:r>
              <a:rPr lang="en-US" dirty="0"/>
              <a:t>Scandinavian Journal of the Old Testament</a:t>
            </a:r>
          </a:p>
          <a:p>
            <a:r>
              <a:rPr lang="en-US" dirty="0"/>
              <a:t>Scottish Journal of Theology</a:t>
            </a:r>
          </a:p>
          <a:p>
            <a:r>
              <a:rPr lang="en-US" dirty="0"/>
              <a:t>Semeia (ran from 1972-2002)</a:t>
            </a:r>
          </a:p>
          <a:p>
            <a:r>
              <a:rPr lang="en-US" dirty="0"/>
              <a:t>Studia Theologica: Nordic Journal of Theology</a:t>
            </a:r>
          </a:p>
          <a:p>
            <a:r>
              <a:rPr lang="en-US" dirty="0" err="1"/>
              <a:t>Theologische</a:t>
            </a:r>
            <a:r>
              <a:rPr lang="en-US" dirty="0"/>
              <a:t> </a:t>
            </a:r>
            <a:r>
              <a:rPr lang="en-US" dirty="0" err="1"/>
              <a:t>Rundschau</a:t>
            </a:r>
            <a:r>
              <a:rPr lang="en-US" dirty="0"/>
              <a:t> (</a:t>
            </a:r>
            <a:r>
              <a:rPr lang="en-US" dirty="0" err="1"/>
              <a:t>ThR</a:t>
            </a:r>
            <a:r>
              <a:rPr lang="en-US" dirty="0"/>
              <a:t>)</a:t>
            </a:r>
          </a:p>
          <a:p>
            <a:r>
              <a:rPr lang="en-US" dirty="0" err="1"/>
              <a:t>Theologiesche</a:t>
            </a:r>
            <a:r>
              <a:rPr lang="en-US" dirty="0"/>
              <a:t> Zeitschrift (</a:t>
            </a:r>
            <a:r>
              <a:rPr lang="en-US" dirty="0" err="1"/>
              <a:t>ThZ</a:t>
            </a:r>
            <a:r>
              <a:rPr lang="en-US" dirty="0"/>
              <a:t>)</a:t>
            </a:r>
          </a:p>
          <a:p>
            <a:r>
              <a:rPr lang="en-US" dirty="0"/>
              <a:t>Trinity Journal</a:t>
            </a:r>
          </a:p>
          <a:p>
            <a:r>
              <a:rPr lang="en-US" dirty="0" err="1"/>
              <a:t>Vetus</a:t>
            </a:r>
            <a:r>
              <a:rPr lang="en-US" dirty="0"/>
              <a:t> </a:t>
            </a:r>
            <a:r>
              <a:rPr lang="en-US" dirty="0" err="1"/>
              <a:t>Testamentum</a:t>
            </a:r>
            <a:endParaRPr lang="en-US" dirty="0"/>
          </a:p>
          <a:p>
            <a:r>
              <a:rPr lang="en-US" dirty="0"/>
              <a:t>The Westminster Theological Journal (WTJ)</a:t>
            </a:r>
          </a:p>
          <a:p>
            <a:r>
              <a:rPr lang="en-US" dirty="0"/>
              <a:t>Zeitschrift für </a:t>
            </a:r>
            <a:r>
              <a:rPr lang="en-US" dirty="0" err="1"/>
              <a:t>Antikes</a:t>
            </a:r>
            <a:r>
              <a:rPr lang="en-US" dirty="0"/>
              <a:t> </a:t>
            </a:r>
            <a:r>
              <a:rPr lang="en-US" dirty="0" err="1"/>
              <a:t>Christentum</a:t>
            </a:r>
            <a:r>
              <a:rPr lang="en-US" dirty="0"/>
              <a:t>/Journal of Ancient Christianity (ZAC)</a:t>
            </a:r>
          </a:p>
          <a:p>
            <a:r>
              <a:rPr lang="en-US" dirty="0"/>
              <a:t>Zeitschrift für Die Alttestamentliche Wissenschaft (ZAtW)</a:t>
            </a:r>
          </a:p>
          <a:p>
            <a:r>
              <a:rPr lang="en-US" dirty="0"/>
              <a:t>Zeitschruft für Die Neuentestamentliche Wissenschaft (ZNtW)</a:t>
            </a:r>
          </a:p>
          <a:p>
            <a:r>
              <a:rPr lang="en-US" dirty="0"/>
              <a:t>Zeitschrift für </a:t>
            </a:r>
            <a:r>
              <a:rPr lang="en-US" dirty="0" err="1"/>
              <a:t>Kirchengeschichte</a:t>
            </a:r>
            <a:r>
              <a:rPr lang="en-US" dirty="0"/>
              <a:t> (ZKG)</a:t>
            </a:r>
          </a:p>
          <a:p>
            <a:r>
              <a:rPr lang="en-US" dirty="0"/>
              <a:t>Zeitschrift für </a:t>
            </a:r>
            <a:r>
              <a:rPr lang="en-US" dirty="0" err="1"/>
              <a:t>Neuere</a:t>
            </a:r>
            <a:r>
              <a:rPr lang="en-US" dirty="0"/>
              <a:t> </a:t>
            </a:r>
            <a:r>
              <a:rPr lang="en-US" dirty="0" err="1"/>
              <a:t>Theologiegeschiche</a:t>
            </a:r>
            <a:r>
              <a:rPr lang="en-US" dirty="0"/>
              <a:t>/Journal For the History of Modern Theology (JHMTH)</a:t>
            </a:r>
          </a:p>
          <a:p>
            <a:r>
              <a:rPr lang="en-US" dirty="0"/>
              <a:t>Zeitschrift für </a:t>
            </a:r>
            <a:r>
              <a:rPr lang="en-US" dirty="0" err="1"/>
              <a:t>Theologie</a:t>
            </a:r>
            <a:r>
              <a:rPr lang="en-US" dirty="0"/>
              <a:t> und Kirche (</a:t>
            </a:r>
            <a:r>
              <a:rPr lang="en-US" dirty="0" err="1"/>
              <a:t>ZThK</a:t>
            </a:r>
            <a:r>
              <a:rPr lang="en-US" dirty="0"/>
              <a:t>)</a:t>
            </a:r>
          </a:p>
        </p:txBody>
      </p:sp>
    </p:spTree>
    <p:extLst>
      <p:ext uri="{BB962C8B-B14F-4D97-AF65-F5344CB8AC3E}">
        <p14:creationId xmlns:p14="http://schemas.microsoft.com/office/powerpoint/2010/main" val="24678661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3DB9B-0BDA-44AD-9C51-2E4FF2AB460D}"/>
              </a:ext>
            </a:extLst>
          </p:cNvPr>
          <p:cNvSpPr>
            <a:spLocks noGrp="1"/>
          </p:cNvSpPr>
          <p:nvPr>
            <p:ph type="title"/>
          </p:nvPr>
        </p:nvSpPr>
        <p:spPr/>
        <p:txBody>
          <a:bodyPr>
            <a:normAutofit fontScale="90000"/>
          </a:bodyPr>
          <a:lstStyle/>
          <a:p>
            <a:r>
              <a:rPr lang="en-US" dirty="0"/>
              <a:t>Taxonomy of Resources – </a:t>
            </a:r>
            <a:br>
              <a:rPr lang="en-US" dirty="0"/>
            </a:br>
            <a:r>
              <a:rPr lang="en-US" dirty="0"/>
              <a:t>Commentaries, Monographs, &amp; Do Not Use</a:t>
            </a:r>
          </a:p>
        </p:txBody>
      </p:sp>
      <p:sp>
        <p:nvSpPr>
          <p:cNvPr id="3" name="Text Placeholder 2">
            <a:extLst>
              <a:ext uri="{FF2B5EF4-FFF2-40B4-BE49-F238E27FC236}">
                <a16:creationId xmlns:a16="http://schemas.microsoft.com/office/drawing/2014/main" id="{6ADC1BFA-F065-4813-B64B-5666328E52A3}"/>
              </a:ext>
            </a:extLst>
          </p:cNvPr>
          <p:cNvSpPr>
            <a:spLocks noGrp="1"/>
          </p:cNvSpPr>
          <p:nvPr>
            <p:ph type="body" idx="1"/>
          </p:nvPr>
        </p:nvSpPr>
        <p:spPr>
          <a:xfrm>
            <a:off x="1295401" y="3589880"/>
            <a:ext cx="9590550" cy="1507054"/>
          </a:xfrm>
        </p:spPr>
        <p:txBody>
          <a:bodyPr/>
          <a:lstStyle/>
          <a:p>
            <a:r>
              <a:rPr lang="en-US" dirty="0"/>
              <a:t>BibTheo.com/Bibliography</a:t>
            </a:r>
          </a:p>
          <a:p>
            <a:r>
              <a:rPr lang="en-US" dirty="0"/>
              <a:t>BibTheo.com/Commentaries</a:t>
            </a:r>
          </a:p>
          <a:p>
            <a:r>
              <a:rPr lang="en-US" dirty="0"/>
              <a:t>Bible Software</a:t>
            </a:r>
          </a:p>
        </p:txBody>
      </p:sp>
    </p:spTree>
    <p:extLst>
      <p:ext uri="{BB962C8B-B14F-4D97-AF65-F5344CB8AC3E}">
        <p14:creationId xmlns:p14="http://schemas.microsoft.com/office/powerpoint/2010/main" val="35050035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C88EE-B2ED-6300-72D2-AD12D337B51C}"/>
              </a:ext>
            </a:extLst>
          </p:cNvPr>
          <p:cNvSpPr>
            <a:spLocks noGrp="1"/>
          </p:cNvSpPr>
          <p:nvPr>
            <p:ph type="title"/>
          </p:nvPr>
        </p:nvSpPr>
        <p:spPr/>
        <p:txBody>
          <a:bodyPr/>
          <a:lstStyle/>
          <a:p>
            <a:r>
              <a:rPr lang="en-US" dirty="0"/>
              <a:t>Commentaries</a:t>
            </a:r>
          </a:p>
        </p:txBody>
      </p:sp>
      <p:sp>
        <p:nvSpPr>
          <p:cNvPr id="3" name="Text Placeholder 2">
            <a:extLst>
              <a:ext uri="{FF2B5EF4-FFF2-40B4-BE49-F238E27FC236}">
                <a16:creationId xmlns:a16="http://schemas.microsoft.com/office/drawing/2014/main" id="{09627FA7-39B4-FAB0-DE38-40BF5315FC3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0678286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132D8-31C0-4B52-A51E-A6B8F2C91937}"/>
              </a:ext>
            </a:extLst>
          </p:cNvPr>
          <p:cNvSpPr>
            <a:spLocks noGrp="1"/>
          </p:cNvSpPr>
          <p:nvPr>
            <p:ph type="title"/>
          </p:nvPr>
        </p:nvSpPr>
        <p:spPr/>
        <p:txBody>
          <a:bodyPr/>
          <a:lstStyle/>
          <a:p>
            <a:r>
              <a:rPr lang="en-US" dirty="0"/>
              <a:t>Evaluating Commentaries</a:t>
            </a:r>
          </a:p>
        </p:txBody>
      </p:sp>
      <p:sp>
        <p:nvSpPr>
          <p:cNvPr id="3" name="Content Placeholder 2">
            <a:extLst>
              <a:ext uri="{FF2B5EF4-FFF2-40B4-BE49-F238E27FC236}">
                <a16:creationId xmlns:a16="http://schemas.microsoft.com/office/drawing/2014/main" id="{3428FFC3-9B0D-455C-86BF-8773D9D3E81F}"/>
              </a:ext>
            </a:extLst>
          </p:cNvPr>
          <p:cNvSpPr>
            <a:spLocks noGrp="1"/>
          </p:cNvSpPr>
          <p:nvPr>
            <p:ph idx="1"/>
          </p:nvPr>
        </p:nvSpPr>
        <p:spPr>
          <a:xfrm>
            <a:off x="913795" y="1732449"/>
            <a:ext cx="10353762" cy="4901107"/>
          </a:xfrm>
        </p:spPr>
        <p:txBody>
          <a:bodyPr>
            <a:normAutofit/>
          </a:bodyPr>
          <a:lstStyle/>
          <a:p>
            <a:pPr marL="36900" indent="0">
              <a:buNone/>
            </a:pPr>
            <a:r>
              <a:rPr lang="en-US" sz="2400" dirty="0"/>
              <a:t>The strengths &amp; limitations of biblical commentaries: opinions &amp; evidence</a:t>
            </a:r>
          </a:p>
          <a:p>
            <a:pPr marL="36900" indent="0">
              <a:buNone/>
            </a:pPr>
            <a:endParaRPr lang="en-US" sz="2400" dirty="0"/>
          </a:p>
          <a:p>
            <a:r>
              <a:rPr lang="en-US" sz="2400" dirty="0"/>
              <a:t>“Is the commentary by a reputable author with a reputable academic qualification?”</a:t>
            </a:r>
          </a:p>
          <a:p>
            <a:r>
              <a:rPr lang="en-US" sz="2400" dirty="0"/>
              <a:t>“Is the commentary produced by a reputable academic publisher?”</a:t>
            </a:r>
          </a:p>
          <a:p>
            <a:r>
              <a:rPr lang="en-US" sz="2400" dirty="0"/>
              <a:t>“Is the commentary part of a series? Is the series edited by a professional?”</a:t>
            </a:r>
            <a:br>
              <a:rPr lang="en-US" sz="2400" dirty="0"/>
            </a:br>
            <a:r>
              <a:rPr lang="en-US" sz="2400" dirty="0"/>
              <a:t>“Is the commentary endorsed (look at the back cover) by respected academics?”</a:t>
            </a:r>
          </a:p>
          <a:p>
            <a:r>
              <a:rPr lang="en-US" sz="2400" dirty="0"/>
              <a:t>“Does the series description offer a specific type of methodology for the commentary?”</a:t>
            </a:r>
          </a:p>
        </p:txBody>
      </p:sp>
    </p:spTree>
    <p:extLst>
      <p:ext uri="{BB962C8B-B14F-4D97-AF65-F5344CB8AC3E}">
        <p14:creationId xmlns:p14="http://schemas.microsoft.com/office/powerpoint/2010/main" val="21720880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CB82B-FE9B-4D20-9CA6-102F29E2D9DF}"/>
              </a:ext>
            </a:extLst>
          </p:cNvPr>
          <p:cNvSpPr>
            <a:spLocks noGrp="1"/>
          </p:cNvSpPr>
          <p:nvPr>
            <p:ph type="title"/>
          </p:nvPr>
        </p:nvSpPr>
        <p:spPr/>
        <p:txBody>
          <a:bodyPr/>
          <a:lstStyle/>
          <a:p>
            <a:r>
              <a:rPr lang="en-US" dirty="0"/>
              <a:t>Evaluating Commentaries	</a:t>
            </a:r>
          </a:p>
        </p:txBody>
      </p:sp>
      <p:sp>
        <p:nvSpPr>
          <p:cNvPr id="3" name="Content Placeholder 2">
            <a:extLst>
              <a:ext uri="{FF2B5EF4-FFF2-40B4-BE49-F238E27FC236}">
                <a16:creationId xmlns:a16="http://schemas.microsoft.com/office/drawing/2014/main" id="{A343014D-9A6A-4125-90E3-A571FF0E0762}"/>
              </a:ext>
            </a:extLst>
          </p:cNvPr>
          <p:cNvSpPr>
            <a:spLocks noGrp="1"/>
          </p:cNvSpPr>
          <p:nvPr>
            <p:ph idx="1"/>
          </p:nvPr>
        </p:nvSpPr>
        <p:spPr>
          <a:xfrm>
            <a:off x="913795" y="1732449"/>
            <a:ext cx="10353762" cy="4817980"/>
          </a:xfrm>
        </p:spPr>
        <p:txBody>
          <a:bodyPr>
            <a:normAutofit lnSpcReduction="10000"/>
          </a:bodyPr>
          <a:lstStyle/>
          <a:p>
            <a:pPr marL="36900" indent="0">
              <a:buNone/>
            </a:pPr>
            <a:r>
              <a:rPr lang="en-US" sz="2400" dirty="0"/>
              <a:t>How do you use a commentary?</a:t>
            </a:r>
            <a:br>
              <a:rPr lang="en-US" sz="2400" dirty="0"/>
            </a:br>
            <a:endParaRPr lang="en-US" sz="2400" dirty="0"/>
          </a:p>
          <a:p>
            <a:r>
              <a:rPr lang="en-US" sz="2400" dirty="0"/>
              <a:t>“First, make sure you look at not just the exegetical and theological </a:t>
            </a:r>
            <a:r>
              <a:rPr lang="en-US" sz="2400" i="1" dirty="0"/>
              <a:t>opinions </a:t>
            </a:r>
            <a:r>
              <a:rPr lang="en-US" sz="2400" dirty="0"/>
              <a:t>of the commentary write but especially their </a:t>
            </a:r>
            <a:r>
              <a:rPr lang="en-US" sz="2400" i="1" dirty="0"/>
              <a:t>evidence. </a:t>
            </a:r>
            <a:r>
              <a:rPr lang="en-US" sz="2400" dirty="0"/>
              <a:t>How do they support their claims?” </a:t>
            </a:r>
          </a:p>
          <a:p>
            <a:endParaRPr lang="en-US" sz="2400" dirty="0"/>
          </a:p>
          <a:p>
            <a:r>
              <a:rPr lang="en-US" sz="2400" dirty="0"/>
              <a:t>“Secondly, use commentaries to broaden your horizons.” </a:t>
            </a:r>
          </a:p>
          <a:p>
            <a:endParaRPr lang="en-US" sz="2400" dirty="0"/>
          </a:p>
          <a:p>
            <a:r>
              <a:rPr lang="en-US" sz="2400" dirty="0"/>
              <a:t>“Thirdly, if you are a Christian, I would want you not just to use commentaries to acquire information and establish your views but also as opportunities to grow in your own faith.” (Gupta, </a:t>
            </a:r>
            <a:r>
              <a:rPr lang="en-US" sz="2400" i="1" dirty="0"/>
              <a:t>NT Commentary Guide</a:t>
            </a:r>
            <a:r>
              <a:rPr lang="en-US" sz="2400" dirty="0"/>
              <a:t>)</a:t>
            </a:r>
          </a:p>
        </p:txBody>
      </p:sp>
    </p:spTree>
    <p:extLst>
      <p:ext uri="{BB962C8B-B14F-4D97-AF65-F5344CB8AC3E}">
        <p14:creationId xmlns:p14="http://schemas.microsoft.com/office/powerpoint/2010/main" val="388267194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9B61F-CCA9-40B6-8B35-CCF7FCBB0409}"/>
              </a:ext>
            </a:extLst>
          </p:cNvPr>
          <p:cNvSpPr>
            <a:spLocks noGrp="1"/>
          </p:cNvSpPr>
          <p:nvPr>
            <p:ph type="title"/>
          </p:nvPr>
        </p:nvSpPr>
        <p:spPr/>
        <p:txBody>
          <a:bodyPr/>
          <a:lstStyle/>
          <a:p>
            <a:r>
              <a:rPr lang="en-US" dirty="0"/>
              <a:t>Different Types of Commentaries</a:t>
            </a:r>
          </a:p>
        </p:txBody>
      </p:sp>
      <p:sp>
        <p:nvSpPr>
          <p:cNvPr id="3" name="Content Placeholder 2">
            <a:extLst>
              <a:ext uri="{FF2B5EF4-FFF2-40B4-BE49-F238E27FC236}">
                <a16:creationId xmlns:a16="http://schemas.microsoft.com/office/drawing/2014/main" id="{8E8BD069-72E6-40BA-92F2-C576EC07210A}"/>
              </a:ext>
            </a:extLst>
          </p:cNvPr>
          <p:cNvSpPr>
            <a:spLocks noGrp="1"/>
          </p:cNvSpPr>
          <p:nvPr>
            <p:ph idx="1"/>
          </p:nvPr>
        </p:nvSpPr>
        <p:spPr>
          <a:xfrm>
            <a:off x="841751" y="1732449"/>
            <a:ext cx="10353762" cy="4058751"/>
          </a:xfrm>
        </p:spPr>
        <p:txBody>
          <a:bodyPr>
            <a:normAutofit/>
          </a:bodyPr>
          <a:lstStyle/>
          <a:p>
            <a:pPr>
              <a:lnSpc>
                <a:spcPct val="150000"/>
              </a:lnSpc>
            </a:pPr>
            <a:r>
              <a:rPr lang="en-US" sz="3200" dirty="0"/>
              <a:t>Single-Author Commentaries</a:t>
            </a:r>
          </a:p>
          <a:p>
            <a:pPr>
              <a:lnSpc>
                <a:spcPct val="150000"/>
              </a:lnSpc>
            </a:pPr>
            <a:r>
              <a:rPr lang="en-US" sz="3200" dirty="0"/>
              <a:t>One-Volume Commentaries</a:t>
            </a:r>
          </a:p>
          <a:p>
            <a:pPr>
              <a:lnSpc>
                <a:spcPct val="150000"/>
              </a:lnSpc>
            </a:pPr>
            <a:r>
              <a:rPr lang="en-US" sz="3200" dirty="0"/>
              <a:t>Multiple-Volume Commentaries</a:t>
            </a:r>
          </a:p>
          <a:p>
            <a:pPr>
              <a:lnSpc>
                <a:spcPct val="150000"/>
              </a:lnSpc>
            </a:pPr>
            <a:r>
              <a:rPr lang="en-US" sz="3200" dirty="0"/>
              <a:t>Unsuitable for Research (usually free online)</a:t>
            </a:r>
          </a:p>
        </p:txBody>
      </p:sp>
    </p:spTree>
    <p:extLst>
      <p:ext uri="{BB962C8B-B14F-4D97-AF65-F5344CB8AC3E}">
        <p14:creationId xmlns:p14="http://schemas.microsoft.com/office/powerpoint/2010/main" val="259087399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76972-13DF-44BF-812B-FBFF93CAA395}"/>
              </a:ext>
            </a:extLst>
          </p:cNvPr>
          <p:cNvSpPr>
            <a:spLocks noGrp="1"/>
          </p:cNvSpPr>
          <p:nvPr>
            <p:ph type="title"/>
          </p:nvPr>
        </p:nvSpPr>
        <p:spPr/>
        <p:txBody>
          <a:bodyPr/>
          <a:lstStyle/>
          <a:p>
            <a:r>
              <a:rPr lang="en-US" dirty="0"/>
              <a:t>Types of Commentaries</a:t>
            </a:r>
          </a:p>
        </p:txBody>
      </p:sp>
      <p:sp>
        <p:nvSpPr>
          <p:cNvPr id="3" name="Content Placeholder 2">
            <a:extLst>
              <a:ext uri="{FF2B5EF4-FFF2-40B4-BE49-F238E27FC236}">
                <a16:creationId xmlns:a16="http://schemas.microsoft.com/office/drawing/2014/main" id="{0D2F3287-1C8C-491D-BDA7-72FC0A748258}"/>
              </a:ext>
            </a:extLst>
          </p:cNvPr>
          <p:cNvSpPr>
            <a:spLocks noGrp="1"/>
          </p:cNvSpPr>
          <p:nvPr>
            <p:ph idx="1"/>
          </p:nvPr>
        </p:nvSpPr>
        <p:spPr>
          <a:xfrm>
            <a:off x="913795" y="1715824"/>
            <a:ext cx="10353762" cy="4851231"/>
          </a:xfrm>
        </p:spPr>
        <p:txBody>
          <a:bodyPr>
            <a:normAutofit/>
          </a:bodyPr>
          <a:lstStyle/>
          <a:p>
            <a:pPr marL="450000" lvl="1" indent="0" algn="ctr">
              <a:buNone/>
            </a:pPr>
            <a:r>
              <a:rPr lang="en-US" dirty="0"/>
              <a:t>Espinoza</a:t>
            </a:r>
          </a:p>
          <a:p>
            <a:pPr lvl="1"/>
            <a:r>
              <a:rPr lang="en-US" dirty="0"/>
              <a:t>Introductory Commentaries</a:t>
            </a:r>
          </a:p>
          <a:p>
            <a:pPr lvl="1"/>
            <a:r>
              <a:rPr lang="en-US" dirty="0"/>
              <a:t>Technical Commentaries</a:t>
            </a:r>
          </a:p>
          <a:p>
            <a:pPr lvl="1"/>
            <a:r>
              <a:rPr lang="en-US" dirty="0"/>
              <a:t>Specialized Commentaries</a:t>
            </a:r>
          </a:p>
          <a:p>
            <a:pPr lvl="1"/>
            <a:endParaRPr lang="en-US" dirty="0"/>
          </a:p>
          <a:p>
            <a:pPr marL="450000" lvl="1" indent="0" algn="ctr">
              <a:buNone/>
            </a:pPr>
            <a:r>
              <a:rPr lang="en-US" dirty="0"/>
              <a:t>Gupta</a:t>
            </a:r>
          </a:p>
          <a:p>
            <a:pPr lvl="1"/>
            <a:r>
              <a:rPr lang="en-US" dirty="0"/>
              <a:t>Technical:</a:t>
            </a:r>
          </a:p>
          <a:p>
            <a:pPr lvl="1"/>
            <a:r>
              <a:rPr lang="en-US" dirty="0"/>
              <a:t>Semi-Technical</a:t>
            </a:r>
          </a:p>
          <a:p>
            <a:pPr lvl="1"/>
            <a:r>
              <a:rPr lang="en-US" dirty="0"/>
              <a:t>Non-Technical</a:t>
            </a:r>
          </a:p>
          <a:p>
            <a:pPr lvl="1"/>
            <a:r>
              <a:rPr lang="en-US" dirty="0"/>
              <a:t>Perspective</a:t>
            </a:r>
          </a:p>
          <a:p>
            <a:pPr marL="450000" lvl="1" indent="0" algn="ctr">
              <a:buNone/>
            </a:pPr>
            <a:r>
              <a:rPr lang="en-US" dirty="0"/>
              <a:t>Discussion Question</a:t>
            </a:r>
          </a:p>
          <a:p>
            <a:pPr marL="450000" lvl="1" indent="0">
              <a:buNone/>
            </a:pPr>
            <a:r>
              <a:rPr lang="en-US" dirty="0"/>
              <a:t>What categories would you use to organize </a:t>
            </a:r>
            <a:r>
              <a:rPr lang="en-US"/>
              <a:t>different commentaries? </a:t>
            </a:r>
          </a:p>
        </p:txBody>
      </p:sp>
    </p:spTree>
    <p:extLst>
      <p:ext uri="{BB962C8B-B14F-4D97-AF65-F5344CB8AC3E}">
        <p14:creationId xmlns:p14="http://schemas.microsoft.com/office/powerpoint/2010/main" val="29497058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3972C-F242-2127-6232-9A4A64DDA2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E4C14D-C102-B856-43DF-3FEED7B2B67D}"/>
              </a:ext>
            </a:extLst>
          </p:cNvPr>
          <p:cNvSpPr>
            <a:spLocks noGrp="1"/>
          </p:cNvSpPr>
          <p:nvPr>
            <p:ph type="title"/>
          </p:nvPr>
        </p:nvSpPr>
        <p:spPr/>
        <p:txBody>
          <a:bodyPr/>
          <a:lstStyle/>
          <a:p>
            <a:r>
              <a:rPr lang="en-US" dirty="0"/>
              <a:t>Books About Commentaries</a:t>
            </a:r>
          </a:p>
        </p:txBody>
      </p:sp>
      <p:sp>
        <p:nvSpPr>
          <p:cNvPr id="3" name="Content Placeholder 2">
            <a:extLst>
              <a:ext uri="{FF2B5EF4-FFF2-40B4-BE49-F238E27FC236}">
                <a16:creationId xmlns:a16="http://schemas.microsoft.com/office/drawing/2014/main" id="{F37891A7-1D8B-763E-86BC-0E9DB6DB1A1A}"/>
              </a:ext>
            </a:extLst>
          </p:cNvPr>
          <p:cNvSpPr>
            <a:spLocks noGrp="1"/>
          </p:cNvSpPr>
          <p:nvPr>
            <p:ph idx="1"/>
          </p:nvPr>
        </p:nvSpPr>
        <p:spPr>
          <a:xfrm>
            <a:off x="913795" y="1732449"/>
            <a:ext cx="10353762" cy="4723769"/>
          </a:xfrm>
        </p:spPr>
        <p:txBody>
          <a:bodyPr numCol="1">
            <a:normAutofit/>
          </a:bodyPr>
          <a:lstStyle/>
          <a:p>
            <a:r>
              <a:rPr lang="en-US" dirty="0"/>
              <a:t>Carson, D.A.. </a:t>
            </a:r>
            <a:r>
              <a:rPr lang="en-US" i="1" dirty="0"/>
              <a:t> New Testament Commentary Survey. </a:t>
            </a:r>
            <a:r>
              <a:rPr lang="en-US" dirty="0"/>
              <a:t>7th ed. Grand Rapids: Baker, 2013.</a:t>
            </a:r>
          </a:p>
          <a:p>
            <a:r>
              <a:rPr lang="en-US" dirty="0"/>
              <a:t>Evans, John F. </a:t>
            </a:r>
            <a:r>
              <a:rPr lang="en-US" i="1" dirty="0"/>
              <a:t>A Guide to Biblical Commentaries and Reference Works. </a:t>
            </a:r>
            <a:r>
              <a:rPr lang="en-US" dirty="0"/>
              <a:t>10th ed. Grand Rapids: Zondervan, 2016.</a:t>
            </a:r>
          </a:p>
          <a:p>
            <a:r>
              <a:rPr lang="en-US" dirty="0"/>
              <a:t>Glynn, John.</a:t>
            </a:r>
            <a:r>
              <a:rPr lang="en-US" i="1" dirty="0"/>
              <a:t> Commentary and Reference Survey: A Comprehensive Guide to Biblical and Theological Resources. </a:t>
            </a:r>
            <a:r>
              <a:rPr lang="en-US" dirty="0"/>
              <a:t>10th ed. Grand Rapids: Kregel, 2007.</a:t>
            </a:r>
          </a:p>
          <a:p>
            <a:r>
              <a:rPr lang="en-US" dirty="0"/>
              <a:t>Gupta, Nijay K. </a:t>
            </a:r>
            <a:r>
              <a:rPr lang="en-US" i="1" dirty="0"/>
              <a:t>The New Testament Commentary Guide: A Brief Handbook for Students and Pastors. </a:t>
            </a:r>
            <a:r>
              <a:rPr lang="en-US" dirty="0"/>
              <a:t>Bellingham, WA: </a:t>
            </a:r>
            <a:r>
              <a:rPr lang="en-US" dirty="0" err="1"/>
              <a:t>Lexham</a:t>
            </a:r>
            <a:r>
              <a:rPr lang="en-US" dirty="0"/>
              <a:t>, 2020. </a:t>
            </a:r>
          </a:p>
          <a:p>
            <a:r>
              <a:rPr lang="en-US" dirty="0"/>
              <a:t>Longman, Tremper III.</a:t>
            </a:r>
            <a:r>
              <a:rPr lang="en-US" i="1" dirty="0"/>
              <a:t> Old Testament Commentary Survey. </a:t>
            </a:r>
            <a:r>
              <a:rPr lang="en-US" dirty="0"/>
              <a:t>5th ed. Grand Rapids: Baker, 2013.</a:t>
            </a:r>
          </a:p>
          <a:p>
            <a:pPr marL="412650" indent="-285750"/>
            <a:endParaRPr lang="en-US" dirty="0"/>
          </a:p>
        </p:txBody>
      </p:sp>
    </p:spTree>
    <p:extLst>
      <p:ext uri="{BB962C8B-B14F-4D97-AF65-F5344CB8AC3E}">
        <p14:creationId xmlns:p14="http://schemas.microsoft.com/office/powerpoint/2010/main" val="34386917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8EC26-56BA-A44E-505D-E2D25EBBBA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43B91D-DB70-F9B0-C946-5A0579B05933}"/>
              </a:ext>
            </a:extLst>
          </p:cNvPr>
          <p:cNvSpPr>
            <a:spLocks noGrp="1"/>
          </p:cNvSpPr>
          <p:nvPr>
            <p:ph type="title"/>
          </p:nvPr>
        </p:nvSpPr>
        <p:spPr/>
        <p:txBody>
          <a:bodyPr/>
          <a:lstStyle/>
          <a:p>
            <a:r>
              <a:rPr lang="en-US" dirty="0"/>
              <a:t>Books About Commentaries</a:t>
            </a:r>
          </a:p>
        </p:txBody>
      </p:sp>
      <p:sp>
        <p:nvSpPr>
          <p:cNvPr id="3" name="Content Placeholder 2">
            <a:extLst>
              <a:ext uri="{FF2B5EF4-FFF2-40B4-BE49-F238E27FC236}">
                <a16:creationId xmlns:a16="http://schemas.microsoft.com/office/drawing/2014/main" id="{38ADF469-C61C-4392-4E91-B84DD3130EFF}"/>
              </a:ext>
            </a:extLst>
          </p:cNvPr>
          <p:cNvSpPr>
            <a:spLocks noGrp="1"/>
          </p:cNvSpPr>
          <p:nvPr>
            <p:ph idx="1"/>
          </p:nvPr>
        </p:nvSpPr>
        <p:spPr>
          <a:xfrm>
            <a:off x="913795" y="1732449"/>
            <a:ext cx="10353762" cy="4723769"/>
          </a:xfrm>
        </p:spPr>
        <p:txBody>
          <a:bodyPr numCol="1">
            <a:normAutofit/>
          </a:bodyPr>
          <a:lstStyle/>
          <a:p>
            <a:pPr marL="412650" indent="-285750"/>
            <a:r>
              <a:rPr lang="en-US" dirty="0"/>
              <a:t>Free Online Recommendations (use the following keywords to find online): </a:t>
            </a:r>
          </a:p>
          <a:p>
            <a:pPr marL="789750" lvl="1" indent="-285750"/>
            <a:r>
              <a:rPr lang="en-US" dirty="0"/>
              <a:t>“Denver Seminary Old Testament Exegesis Bibliography” (updated annually)</a:t>
            </a:r>
          </a:p>
          <a:p>
            <a:pPr marL="789750" lvl="1" indent="-285750"/>
            <a:r>
              <a:rPr lang="en-US" dirty="0"/>
              <a:t>“Denver New Testament Exegesis Bibliography” (updated annually)</a:t>
            </a:r>
          </a:p>
          <a:p>
            <a:pPr marL="789750" lvl="1" indent="-285750"/>
            <a:endParaRPr lang="en-US" dirty="0"/>
          </a:p>
          <a:p>
            <a:pPr marL="412650" indent="-285750"/>
            <a:r>
              <a:rPr lang="en-US" dirty="0" err="1">
                <a:hlinkClick r:id="rId2"/>
              </a:rPr>
              <a:t>Bibliografia</a:t>
            </a:r>
            <a:r>
              <a:rPr lang="en-US" dirty="0">
                <a:hlinkClick r:id="rId2"/>
              </a:rPr>
              <a:t> </a:t>
            </a:r>
            <a:r>
              <a:rPr lang="en-US" dirty="0" err="1">
                <a:hlinkClick r:id="rId2"/>
              </a:rPr>
              <a:t>Basilare</a:t>
            </a:r>
            <a:r>
              <a:rPr lang="en-US" dirty="0">
                <a:hlinkClick r:id="rId2"/>
              </a:rPr>
              <a:t> </a:t>
            </a:r>
            <a:r>
              <a:rPr lang="en-US" dirty="0" err="1">
                <a:hlinkClick r:id="rId2"/>
              </a:rPr>
              <a:t>Dell'A.T</a:t>
            </a:r>
            <a:r>
              <a:rPr lang="en-US" dirty="0">
                <a:hlinkClick r:id="rId2"/>
              </a:rPr>
              <a:t>. (Old Testament Basic Bibliography)</a:t>
            </a:r>
            <a:r>
              <a:rPr lang="en-US" dirty="0"/>
              <a:t>, by </a:t>
            </a:r>
            <a:r>
              <a:rPr lang="en-US" dirty="0" err="1"/>
              <a:t>Pontifico</a:t>
            </a:r>
            <a:r>
              <a:rPr lang="en-US" dirty="0"/>
              <a:t> Instituto </a:t>
            </a:r>
            <a:r>
              <a:rPr lang="en-US" dirty="0" err="1"/>
              <a:t>Biblico</a:t>
            </a:r>
            <a:endParaRPr lang="en-US" dirty="0"/>
          </a:p>
          <a:p>
            <a:pPr marL="412650" indent="-285750"/>
            <a:r>
              <a:rPr lang="en-US" dirty="0" err="1">
                <a:hlinkClick r:id="rId3"/>
              </a:rPr>
              <a:t>Bibliografia</a:t>
            </a:r>
            <a:r>
              <a:rPr lang="en-US" dirty="0">
                <a:hlinkClick r:id="rId3"/>
              </a:rPr>
              <a:t> </a:t>
            </a:r>
            <a:r>
              <a:rPr lang="en-US" dirty="0" err="1">
                <a:hlinkClick r:id="rId3"/>
              </a:rPr>
              <a:t>Basilare</a:t>
            </a:r>
            <a:r>
              <a:rPr lang="en-US" dirty="0">
                <a:hlinkClick r:id="rId3"/>
              </a:rPr>
              <a:t> Dell N.T. (New Testament Basic Bibliography)</a:t>
            </a:r>
            <a:r>
              <a:rPr lang="en-US" dirty="0"/>
              <a:t>, by </a:t>
            </a:r>
            <a:r>
              <a:rPr lang="en-US" dirty="0" err="1"/>
              <a:t>Pontifico</a:t>
            </a:r>
            <a:r>
              <a:rPr lang="en-US" dirty="0"/>
              <a:t> Instituto </a:t>
            </a:r>
            <a:r>
              <a:rPr lang="en-US" dirty="0" err="1"/>
              <a:t>Biblico</a:t>
            </a:r>
            <a:endParaRPr lang="en-US" dirty="0"/>
          </a:p>
          <a:p>
            <a:pPr marL="412650" indent="-285750"/>
            <a:endParaRPr lang="en-US" dirty="0"/>
          </a:p>
          <a:p>
            <a:pPr marL="412650" indent="-285750"/>
            <a:r>
              <a:rPr lang="en-US" dirty="0"/>
              <a:t>Dyer, John. “Best Commentaries.” </a:t>
            </a:r>
            <a:r>
              <a:rPr lang="en-US" dirty="0">
                <a:hlinkClick r:id="rId4"/>
              </a:rPr>
              <a:t>BestCommentaries.com</a:t>
            </a:r>
            <a:r>
              <a:rPr lang="en-US" dirty="0"/>
              <a:t>.</a:t>
            </a:r>
          </a:p>
        </p:txBody>
      </p:sp>
    </p:spTree>
    <p:extLst>
      <p:ext uri="{BB962C8B-B14F-4D97-AF65-F5344CB8AC3E}">
        <p14:creationId xmlns:p14="http://schemas.microsoft.com/office/powerpoint/2010/main" val="195204317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DE7F7-E1EF-11CB-C8BF-A8C15EFFC1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145D6E-B6BF-140F-64C9-A9FB61A9B810}"/>
              </a:ext>
            </a:extLst>
          </p:cNvPr>
          <p:cNvSpPr>
            <a:spLocks noGrp="1"/>
          </p:cNvSpPr>
          <p:nvPr>
            <p:ph type="title"/>
          </p:nvPr>
        </p:nvSpPr>
        <p:spPr/>
        <p:txBody>
          <a:bodyPr>
            <a:normAutofit fontScale="90000"/>
          </a:bodyPr>
          <a:lstStyle/>
          <a:p>
            <a:r>
              <a:rPr lang="en-US" dirty="0"/>
              <a:t>Introductory Commentaries</a:t>
            </a:r>
            <a:br>
              <a:rPr lang="en-US" dirty="0"/>
            </a:br>
            <a:r>
              <a:rPr lang="en-US" dirty="0"/>
              <a:t>see BibTheo.com/bibliography for a longer list</a:t>
            </a:r>
          </a:p>
        </p:txBody>
      </p:sp>
      <p:sp>
        <p:nvSpPr>
          <p:cNvPr id="3" name="Content Placeholder 2">
            <a:extLst>
              <a:ext uri="{FF2B5EF4-FFF2-40B4-BE49-F238E27FC236}">
                <a16:creationId xmlns:a16="http://schemas.microsoft.com/office/drawing/2014/main" id="{23AC0A27-4537-5136-D478-2D71388E6A6B}"/>
              </a:ext>
            </a:extLst>
          </p:cNvPr>
          <p:cNvSpPr>
            <a:spLocks noGrp="1"/>
          </p:cNvSpPr>
          <p:nvPr>
            <p:ph idx="1"/>
          </p:nvPr>
        </p:nvSpPr>
        <p:spPr>
          <a:xfrm>
            <a:off x="913795" y="1732449"/>
            <a:ext cx="10353762" cy="4723769"/>
          </a:xfrm>
        </p:spPr>
        <p:txBody>
          <a:bodyPr numCol="1">
            <a:normAutofit fontScale="85000" lnSpcReduction="20000"/>
          </a:bodyPr>
          <a:lstStyle/>
          <a:p>
            <a:pPr marL="412650" indent="-285750"/>
            <a:r>
              <a:rPr lang="en-US" dirty="0"/>
              <a:t>Revised Expositor’s Bible Commentary (REBC): Old Testament | New Testament</a:t>
            </a:r>
          </a:p>
          <a:p>
            <a:pPr marL="412650" indent="-285750"/>
            <a:r>
              <a:rPr lang="en-US" dirty="0"/>
              <a:t>Interpretation</a:t>
            </a:r>
          </a:p>
          <a:p>
            <a:pPr marL="412650" indent="-285750"/>
            <a:r>
              <a:rPr lang="en-US" dirty="0"/>
              <a:t>New American Commentary (NAC): Old Testament | New Testament</a:t>
            </a:r>
          </a:p>
          <a:p>
            <a:pPr marL="412650" indent="-285750"/>
            <a:r>
              <a:rPr lang="en-US" dirty="0"/>
              <a:t>The NIV Application Commentary (NIVAC): OT Set 1 | OT Set 2 | NT | Translated into Spanish as </a:t>
            </a:r>
            <a:r>
              <a:rPr lang="en-US" dirty="0" err="1"/>
              <a:t>Comentario</a:t>
            </a:r>
            <a:r>
              <a:rPr lang="en-US" dirty="0"/>
              <a:t> </a:t>
            </a:r>
            <a:r>
              <a:rPr lang="en-US" dirty="0" err="1"/>
              <a:t>bíblico</a:t>
            </a:r>
            <a:r>
              <a:rPr lang="en-US" dirty="0"/>
              <a:t> con </a:t>
            </a:r>
            <a:r>
              <a:rPr lang="en-US" dirty="0" err="1"/>
              <a:t>aplicación</a:t>
            </a:r>
            <a:r>
              <a:rPr lang="en-US" dirty="0"/>
              <a:t> NVI</a:t>
            </a:r>
          </a:p>
          <a:p>
            <a:pPr marL="412650" indent="-285750"/>
            <a:r>
              <a:rPr lang="en-US" dirty="0"/>
              <a:t>New Interpreter’s Bible (NIB)</a:t>
            </a:r>
          </a:p>
          <a:p>
            <a:pPr marL="412650" indent="-285750"/>
            <a:r>
              <a:rPr lang="en-US" dirty="0"/>
              <a:t>Gaventa, Beverly Roberts and David Peterson, eds. </a:t>
            </a:r>
            <a:r>
              <a:rPr lang="en-US" i="1" dirty="0"/>
              <a:t>The New Interpreter’s Bible One-Volume Commentary</a:t>
            </a:r>
            <a:r>
              <a:rPr lang="en-US" dirty="0"/>
              <a:t>. Nashville: Abingdon, 2010.</a:t>
            </a:r>
          </a:p>
          <a:p>
            <a:pPr marL="412650" indent="-285750"/>
            <a:r>
              <a:rPr lang="en-US" dirty="0"/>
              <a:t>Brown, Raymond E., et al., eds. </a:t>
            </a:r>
            <a:r>
              <a:rPr lang="en-US" i="1" dirty="0"/>
              <a:t>New Jerome Bible Commentary</a:t>
            </a:r>
            <a:r>
              <a:rPr lang="en-US" dirty="0"/>
              <a:t>. London: Geoffrey Chapman, 1995.</a:t>
            </a:r>
          </a:p>
          <a:p>
            <a:pPr marL="412650" indent="-285750"/>
            <a:r>
              <a:rPr lang="en-US" dirty="0"/>
              <a:t>The New Testament For Everyone</a:t>
            </a:r>
          </a:p>
          <a:p>
            <a:pPr marL="412650" indent="-285750"/>
            <a:r>
              <a:rPr lang="en-US" dirty="0"/>
              <a:t>The Old Testament For Everyone</a:t>
            </a:r>
          </a:p>
          <a:p>
            <a:pPr marL="412650" indent="-285750"/>
            <a:r>
              <a:rPr lang="en-US" dirty="0"/>
              <a:t>Barton, John, and John Muddiman. </a:t>
            </a:r>
            <a:r>
              <a:rPr lang="en-US" i="1" dirty="0"/>
              <a:t>Oxford Bible Commentary.</a:t>
            </a:r>
            <a:r>
              <a:rPr lang="en-US" dirty="0"/>
              <a:t> New York: Oxford University Press</a:t>
            </a:r>
          </a:p>
          <a:p>
            <a:pPr marL="412650" indent="-285750"/>
            <a:r>
              <a:rPr lang="en-US" dirty="0"/>
              <a:t>Sheffield Biblical Guides (New Testament Guides &amp; Old Testament Guides) </a:t>
            </a:r>
          </a:p>
          <a:p>
            <a:pPr marL="412650" indent="-285750"/>
            <a:r>
              <a:rPr lang="en-US" dirty="0"/>
              <a:t>Tyndale OT Commentaries &amp; Tyndale NT Commentaries</a:t>
            </a:r>
          </a:p>
        </p:txBody>
      </p:sp>
    </p:spTree>
    <p:extLst>
      <p:ext uri="{BB962C8B-B14F-4D97-AF65-F5344CB8AC3E}">
        <p14:creationId xmlns:p14="http://schemas.microsoft.com/office/powerpoint/2010/main" val="5821566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F7094-1316-419C-7D18-BEB097E496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B603F9-48A5-ECCD-1668-09FACAC4E42D}"/>
              </a:ext>
            </a:extLst>
          </p:cNvPr>
          <p:cNvSpPr>
            <a:spLocks noGrp="1"/>
          </p:cNvSpPr>
          <p:nvPr>
            <p:ph type="title"/>
          </p:nvPr>
        </p:nvSpPr>
        <p:spPr>
          <a:xfrm>
            <a:off x="913795" y="624840"/>
            <a:ext cx="10353762" cy="970450"/>
          </a:xfrm>
        </p:spPr>
        <p:txBody>
          <a:bodyPr>
            <a:normAutofit fontScale="90000"/>
          </a:bodyPr>
          <a:lstStyle/>
          <a:p>
            <a:r>
              <a:rPr lang="en-US" dirty="0"/>
              <a:t>Technical Commentaries</a:t>
            </a:r>
            <a:br>
              <a:rPr lang="en-US" dirty="0"/>
            </a:br>
            <a:r>
              <a:rPr lang="en-US" dirty="0"/>
              <a:t>see BibTheo.com/bibliography for a longer list</a:t>
            </a:r>
          </a:p>
        </p:txBody>
      </p:sp>
      <p:sp>
        <p:nvSpPr>
          <p:cNvPr id="3" name="Content Placeholder 2">
            <a:extLst>
              <a:ext uri="{FF2B5EF4-FFF2-40B4-BE49-F238E27FC236}">
                <a16:creationId xmlns:a16="http://schemas.microsoft.com/office/drawing/2014/main" id="{C5771099-74E8-E94B-7E7A-C6CFD8FBFE42}"/>
              </a:ext>
            </a:extLst>
          </p:cNvPr>
          <p:cNvSpPr>
            <a:spLocks noGrp="1"/>
          </p:cNvSpPr>
          <p:nvPr>
            <p:ph idx="1"/>
          </p:nvPr>
        </p:nvSpPr>
        <p:spPr>
          <a:xfrm>
            <a:off x="0" y="1732449"/>
            <a:ext cx="12192000" cy="4723769"/>
          </a:xfrm>
        </p:spPr>
        <p:txBody>
          <a:bodyPr numCol="2">
            <a:normAutofit fontScale="92500" lnSpcReduction="20000"/>
          </a:bodyPr>
          <a:lstStyle/>
          <a:p>
            <a:pPr marL="412650" indent="-285750"/>
            <a:r>
              <a:rPr lang="en-US" dirty="0"/>
              <a:t>Anchor Yale Bible Commentary (AYBC)/ [old name:] Anchor Bible (AB)</a:t>
            </a:r>
          </a:p>
          <a:p>
            <a:pPr marL="412650" indent="-285750"/>
            <a:r>
              <a:rPr lang="en-US" dirty="0"/>
              <a:t>Baker Exegetical Commentary on the New Testament (BECNT)</a:t>
            </a:r>
          </a:p>
          <a:p>
            <a:pPr marL="412650" indent="-285750"/>
            <a:r>
              <a:rPr lang="en-US" dirty="0"/>
              <a:t>Black’s New Testament Commentary (BNCT)</a:t>
            </a:r>
          </a:p>
          <a:p>
            <a:pPr marL="412650" indent="-285750"/>
            <a:r>
              <a:rPr lang="en-US" dirty="0"/>
              <a:t>Eerdmans Critical Commentary (ECC) </a:t>
            </a:r>
          </a:p>
          <a:p>
            <a:pPr marL="412650" indent="-285750"/>
            <a:r>
              <a:rPr lang="en-US" dirty="0"/>
              <a:t>Hermeneia</a:t>
            </a:r>
          </a:p>
          <a:p>
            <a:pPr marL="412650" indent="-285750"/>
            <a:r>
              <a:rPr lang="en-US" dirty="0"/>
              <a:t>International Critical Commentary (ICC)</a:t>
            </a:r>
          </a:p>
          <a:p>
            <a:pPr marL="412650" indent="-285750"/>
            <a:r>
              <a:rPr lang="en-US" dirty="0"/>
              <a:t>Jewish Publication Society Bible Commentaries (JPS)</a:t>
            </a:r>
          </a:p>
          <a:p>
            <a:pPr marL="412650" indent="-285750"/>
            <a:r>
              <a:rPr lang="en-US" dirty="0"/>
              <a:t>New Cambridge Bible Commentary</a:t>
            </a:r>
          </a:p>
          <a:p>
            <a:pPr marL="412650" indent="-285750"/>
            <a:r>
              <a:rPr lang="en-US" dirty="0"/>
              <a:t>New International Commentary on the New Testament (NICNT)</a:t>
            </a:r>
          </a:p>
          <a:p>
            <a:pPr marL="412650" indent="-285750"/>
            <a:r>
              <a:rPr lang="en-US" dirty="0"/>
              <a:t>New International Commentary on the Old Testament (NICOT)</a:t>
            </a:r>
          </a:p>
          <a:p>
            <a:pPr marL="412650" indent="-285750"/>
            <a:r>
              <a:rPr lang="en-US" dirty="0"/>
              <a:t>New International Greek Testament Commentary (NIGTC) </a:t>
            </a:r>
          </a:p>
          <a:p>
            <a:pPr marL="412650" indent="-285750"/>
            <a:r>
              <a:rPr lang="en-US" dirty="0"/>
              <a:t>New Testament Library (NTL)</a:t>
            </a:r>
          </a:p>
          <a:p>
            <a:pPr marL="412650" indent="-285750"/>
            <a:r>
              <a:rPr lang="en-US" dirty="0"/>
              <a:t>Old Testament Library (OTL)</a:t>
            </a:r>
          </a:p>
          <a:p>
            <a:pPr marL="412650" indent="-285750"/>
            <a:r>
              <a:rPr lang="en-US" dirty="0"/>
              <a:t>Paideia</a:t>
            </a:r>
          </a:p>
          <a:p>
            <a:pPr marL="412650" indent="-285750"/>
            <a:r>
              <a:rPr lang="en-US" dirty="0"/>
              <a:t>Pillar New Testament Commentary (PNTC) </a:t>
            </a:r>
          </a:p>
          <a:p>
            <a:pPr marL="412650" indent="-285750"/>
            <a:r>
              <a:rPr lang="en-US" dirty="0"/>
              <a:t>Word Biblical Commentary (WBC) </a:t>
            </a:r>
          </a:p>
          <a:p>
            <a:pPr marL="412650" indent="-285750"/>
            <a:r>
              <a:rPr lang="en-US" dirty="0"/>
              <a:t>Socio-Rhetorical Commentary (SRC)</a:t>
            </a:r>
          </a:p>
          <a:p>
            <a:pPr marL="412650" indent="-285750"/>
            <a:r>
              <a:rPr lang="en-US" dirty="0"/>
              <a:t>Zondervan Exegetical Commentary on the New Testament (ZECNT)</a:t>
            </a:r>
          </a:p>
          <a:p>
            <a:pPr marL="412650" indent="-285750"/>
            <a:r>
              <a:rPr lang="en-US" dirty="0"/>
              <a:t>Zondervan Exegetical Commentary on the Old Testament (ZECOT)</a:t>
            </a:r>
          </a:p>
          <a:p>
            <a:pPr marL="412650" indent="-285750"/>
            <a:endParaRPr lang="en-US" dirty="0"/>
          </a:p>
          <a:p>
            <a:pPr marL="412650" indent="-285750"/>
            <a:endParaRPr lang="en-US" dirty="0"/>
          </a:p>
        </p:txBody>
      </p:sp>
    </p:spTree>
    <p:extLst>
      <p:ext uri="{BB962C8B-B14F-4D97-AF65-F5344CB8AC3E}">
        <p14:creationId xmlns:p14="http://schemas.microsoft.com/office/powerpoint/2010/main" val="143111574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67B8F-D8E7-69D0-7D65-1F21C2D188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7F0197-2020-2D0A-2D21-2156156D9DA9}"/>
              </a:ext>
            </a:extLst>
          </p:cNvPr>
          <p:cNvSpPr>
            <a:spLocks noGrp="1"/>
          </p:cNvSpPr>
          <p:nvPr>
            <p:ph type="title"/>
          </p:nvPr>
        </p:nvSpPr>
        <p:spPr>
          <a:xfrm>
            <a:off x="913795" y="624840"/>
            <a:ext cx="10353762" cy="970450"/>
          </a:xfrm>
        </p:spPr>
        <p:txBody>
          <a:bodyPr>
            <a:normAutofit fontScale="90000"/>
          </a:bodyPr>
          <a:lstStyle/>
          <a:p>
            <a:r>
              <a:rPr lang="en-US" dirty="0"/>
              <a:t>Specialized Commentaries</a:t>
            </a:r>
            <a:br>
              <a:rPr lang="en-US" dirty="0"/>
            </a:br>
            <a:r>
              <a:rPr lang="en-US" dirty="0"/>
              <a:t>see BibTheo.com/bibliography for a longer list</a:t>
            </a:r>
          </a:p>
        </p:txBody>
      </p:sp>
      <p:sp>
        <p:nvSpPr>
          <p:cNvPr id="3" name="Content Placeholder 2">
            <a:extLst>
              <a:ext uri="{FF2B5EF4-FFF2-40B4-BE49-F238E27FC236}">
                <a16:creationId xmlns:a16="http://schemas.microsoft.com/office/drawing/2014/main" id="{5EAFAC32-CD75-4D09-F623-AA1585F5EB07}"/>
              </a:ext>
            </a:extLst>
          </p:cNvPr>
          <p:cNvSpPr>
            <a:spLocks noGrp="1"/>
          </p:cNvSpPr>
          <p:nvPr>
            <p:ph idx="1"/>
          </p:nvPr>
        </p:nvSpPr>
        <p:spPr>
          <a:xfrm>
            <a:off x="0" y="1732449"/>
            <a:ext cx="12192000" cy="4723769"/>
          </a:xfrm>
        </p:spPr>
        <p:txBody>
          <a:bodyPr numCol="1">
            <a:normAutofit/>
          </a:bodyPr>
          <a:lstStyle/>
          <a:p>
            <a:pPr marL="126900" indent="0">
              <a:lnSpc>
                <a:spcPct val="150000"/>
              </a:lnSpc>
              <a:buNone/>
            </a:pPr>
            <a:r>
              <a:rPr lang="en-US" sz="2400" dirty="0"/>
              <a:t>The category of “Specialized Technical Commentaries” is used here for commentaries that are written primarily for students and scholars. The term “Specialized” is used with caution since no commentary series is written from a neutral perspective, so all commentaries are, in a sense, “specialized”. Nevertheless, the term is used here to recognize commentaries that are written from an intentionally located position, or that write with a specialized technical focus that is in addition to the (often European) </a:t>
            </a:r>
            <a:r>
              <a:rPr lang="en-US" sz="2400" dirty="0" err="1"/>
              <a:t>grammatico</a:t>
            </a:r>
            <a:r>
              <a:rPr lang="en-US" sz="2400" dirty="0"/>
              <a:t>-historical emphasis of the “Technical Commentaries” list. </a:t>
            </a:r>
          </a:p>
        </p:txBody>
      </p:sp>
    </p:spTree>
    <p:extLst>
      <p:ext uri="{BB962C8B-B14F-4D97-AF65-F5344CB8AC3E}">
        <p14:creationId xmlns:p14="http://schemas.microsoft.com/office/powerpoint/2010/main" val="106545150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449FE-B6BF-CEAA-13DD-A28B4E902A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3A8287-A80D-337F-EF6C-1357E61BC1C5}"/>
              </a:ext>
            </a:extLst>
          </p:cNvPr>
          <p:cNvSpPr>
            <a:spLocks noGrp="1"/>
          </p:cNvSpPr>
          <p:nvPr>
            <p:ph type="title"/>
          </p:nvPr>
        </p:nvSpPr>
        <p:spPr>
          <a:xfrm>
            <a:off x="913795" y="624840"/>
            <a:ext cx="10353762" cy="970450"/>
          </a:xfrm>
        </p:spPr>
        <p:txBody>
          <a:bodyPr>
            <a:normAutofit fontScale="90000"/>
          </a:bodyPr>
          <a:lstStyle/>
          <a:p>
            <a:r>
              <a:rPr lang="en-US" dirty="0"/>
              <a:t>Specialized Commentaries</a:t>
            </a:r>
            <a:br>
              <a:rPr lang="en-US" dirty="0"/>
            </a:br>
            <a:r>
              <a:rPr lang="en-US" dirty="0"/>
              <a:t>see BibTheo.com/bibliography for a longer list</a:t>
            </a:r>
          </a:p>
        </p:txBody>
      </p:sp>
      <p:sp>
        <p:nvSpPr>
          <p:cNvPr id="3" name="Content Placeholder 2">
            <a:extLst>
              <a:ext uri="{FF2B5EF4-FFF2-40B4-BE49-F238E27FC236}">
                <a16:creationId xmlns:a16="http://schemas.microsoft.com/office/drawing/2014/main" id="{988B8A9C-5B66-D357-529C-E817CD1CF584}"/>
              </a:ext>
            </a:extLst>
          </p:cNvPr>
          <p:cNvSpPr>
            <a:spLocks noGrp="1"/>
          </p:cNvSpPr>
          <p:nvPr>
            <p:ph idx="1"/>
          </p:nvPr>
        </p:nvSpPr>
        <p:spPr>
          <a:xfrm>
            <a:off x="0" y="1732449"/>
            <a:ext cx="12192000" cy="4723769"/>
          </a:xfrm>
        </p:spPr>
        <p:txBody>
          <a:bodyPr numCol="2">
            <a:normAutofit lnSpcReduction="10000"/>
          </a:bodyPr>
          <a:lstStyle/>
          <a:p>
            <a:pPr>
              <a:lnSpc>
                <a:spcPct val="120000"/>
              </a:lnSpc>
            </a:pPr>
            <a:r>
              <a:rPr lang="en-US" dirty="0" err="1"/>
              <a:t>Adeymo</a:t>
            </a:r>
            <a:r>
              <a:rPr lang="en-US" dirty="0"/>
              <a:t>, </a:t>
            </a:r>
            <a:r>
              <a:rPr lang="en-US" dirty="0" err="1"/>
              <a:t>Tokunboh</a:t>
            </a:r>
            <a:r>
              <a:rPr lang="en-US" dirty="0"/>
              <a:t>, ed. </a:t>
            </a:r>
            <a:r>
              <a:rPr lang="en-US" i="1" dirty="0"/>
              <a:t>Africa Bible Commentary: A One-Volume Commentary. </a:t>
            </a:r>
            <a:r>
              <a:rPr lang="en-US" dirty="0"/>
              <a:t>Grand Rapids: Zondervan, 2006.</a:t>
            </a:r>
          </a:p>
          <a:p>
            <a:pPr>
              <a:lnSpc>
                <a:spcPct val="120000"/>
              </a:lnSpc>
            </a:pPr>
            <a:r>
              <a:rPr lang="en-US" i="1" dirty="0"/>
              <a:t>Africa Bible Commentary Series</a:t>
            </a:r>
            <a:endParaRPr lang="en-US" dirty="0"/>
          </a:p>
          <a:p>
            <a:pPr>
              <a:lnSpc>
                <a:spcPct val="120000"/>
              </a:lnSpc>
            </a:pPr>
            <a:r>
              <a:rPr lang="en-US" dirty="0"/>
              <a:t>Page, Hugh R., Jr., ed. </a:t>
            </a:r>
            <a:r>
              <a:rPr lang="en-US" i="1" dirty="0"/>
              <a:t>The Africana Bible: Reading Israel’s Scriptures from Africa and the Africa Diaspora. </a:t>
            </a:r>
            <a:r>
              <a:rPr lang="en-US" dirty="0"/>
              <a:t>Minneapolis: Fortress, 2009.</a:t>
            </a:r>
          </a:p>
          <a:p>
            <a:pPr>
              <a:lnSpc>
                <a:spcPct val="120000"/>
              </a:lnSpc>
            </a:pPr>
            <a:r>
              <a:rPr lang="en-US" i="1" dirty="0"/>
              <a:t>Asia Bible Commentary </a:t>
            </a:r>
            <a:endParaRPr lang="en-US" dirty="0"/>
          </a:p>
          <a:p>
            <a:pPr>
              <a:lnSpc>
                <a:spcPct val="120000"/>
              </a:lnSpc>
            </a:pPr>
            <a:r>
              <a:rPr lang="en-US" i="1" dirty="0"/>
              <a:t>Ancient Christian Commentary on Scripture</a:t>
            </a:r>
            <a:endParaRPr lang="en-US" dirty="0"/>
          </a:p>
          <a:p>
            <a:pPr>
              <a:lnSpc>
                <a:spcPct val="120000"/>
              </a:lnSpc>
            </a:pPr>
            <a:r>
              <a:rPr lang="en-US" dirty="0"/>
              <a:t>Massey, James, ed. </a:t>
            </a:r>
            <a:r>
              <a:rPr lang="en-US" i="1" dirty="0"/>
              <a:t>One Volume Dalit Bible Commentary: New Testament.</a:t>
            </a:r>
            <a:r>
              <a:rPr lang="en-US" dirty="0"/>
              <a:t> New Delhi, India: Centre for Dalit/Subaltern Studies, 2010.</a:t>
            </a:r>
          </a:p>
          <a:p>
            <a:pPr>
              <a:lnSpc>
                <a:spcPct val="120000"/>
              </a:lnSpc>
            </a:pPr>
            <a:r>
              <a:rPr lang="en-US" dirty="0"/>
              <a:t>Massey, James, ed. </a:t>
            </a:r>
            <a:r>
              <a:rPr lang="en-US" i="1" dirty="0"/>
              <a:t>One Volume Dalit Bible Commentary</a:t>
            </a:r>
            <a:r>
              <a:rPr lang="en-US" dirty="0"/>
              <a:t>: </a:t>
            </a:r>
            <a:r>
              <a:rPr lang="en-US" i="1" dirty="0"/>
              <a:t>Old Testament. </a:t>
            </a:r>
            <a:r>
              <a:rPr lang="en-US" dirty="0"/>
              <a:t>New Delhi, India: Centre for Dalit/Subaltern Studies, 2015.</a:t>
            </a:r>
          </a:p>
          <a:p>
            <a:pPr>
              <a:lnSpc>
                <a:spcPct val="120000"/>
              </a:lnSpc>
            </a:pPr>
            <a:r>
              <a:rPr lang="en-US" dirty="0"/>
              <a:t>Melcher, Sarah J., Mikeal C. Parsons, and Amos Yong, eds. </a:t>
            </a:r>
            <a:r>
              <a:rPr lang="en-US" i="1" dirty="0"/>
              <a:t>The Bible and Disability: A Commentary. Studies in Religion, Theology, and Disability. </a:t>
            </a:r>
            <a:r>
              <a:rPr lang="en-US" dirty="0"/>
              <a:t>Waco: Baylor University Press, 2017.</a:t>
            </a:r>
          </a:p>
          <a:p>
            <a:pPr>
              <a:lnSpc>
                <a:spcPct val="120000"/>
              </a:lnSpc>
            </a:pPr>
            <a:r>
              <a:rPr lang="en-US" i="1" dirty="0"/>
              <a:t>Wiley Blackwell Bible Commentaries</a:t>
            </a:r>
            <a:endParaRPr lang="en-US" dirty="0"/>
          </a:p>
          <a:p>
            <a:pPr marL="126900" indent="0">
              <a:lnSpc>
                <a:spcPct val="120000"/>
              </a:lnSpc>
              <a:buNone/>
            </a:pPr>
            <a:endParaRPr lang="en-US" sz="1600" dirty="0"/>
          </a:p>
          <a:p>
            <a:pPr marL="412650" indent="-285750">
              <a:lnSpc>
                <a:spcPct val="120000"/>
              </a:lnSpc>
            </a:pPr>
            <a:endParaRPr lang="en-US" sz="1600" dirty="0"/>
          </a:p>
          <a:p>
            <a:pPr marL="412650" indent="-285750">
              <a:lnSpc>
                <a:spcPct val="120000"/>
              </a:lnSpc>
            </a:pPr>
            <a:endParaRPr lang="en-US" sz="1600" dirty="0"/>
          </a:p>
        </p:txBody>
      </p:sp>
    </p:spTree>
    <p:extLst>
      <p:ext uri="{BB962C8B-B14F-4D97-AF65-F5344CB8AC3E}">
        <p14:creationId xmlns:p14="http://schemas.microsoft.com/office/powerpoint/2010/main" val="123815005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758F6-1E7A-5ABA-9881-A7BBF49D86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36C342-54FC-188C-B760-D08C623BF477}"/>
              </a:ext>
            </a:extLst>
          </p:cNvPr>
          <p:cNvSpPr>
            <a:spLocks noGrp="1"/>
          </p:cNvSpPr>
          <p:nvPr>
            <p:ph type="title"/>
          </p:nvPr>
        </p:nvSpPr>
        <p:spPr>
          <a:xfrm>
            <a:off x="913795" y="624840"/>
            <a:ext cx="10353762" cy="970450"/>
          </a:xfrm>
        </p:spPr>
        <p:txBody>
          <a:bodyPr>
            <a:normAutofit fontScale="90000"/>
          </a:bodyPr>
          <a:lstStyle/>
          <a:p>
            <a:r>
              <a:rPr lang="en-US" dirty="0"/>
              <a:t>Specialized Commentaries</a:t>
            </a:r>
            <a:br>
              <a:rPr lang="en-US" dirty="0"/>
            </a:br>
            <a:r>
              <a:rPr lang="en-US" dirty="0"/>
              <a:t>see BibTheo.com/bibliography for a longer list</a:t>
            </a:r>
          </a:p>
        </p:txBody>
      </p:sp>
      <p:sp>
        <p:nvSpPr>
          <p:cNvPr id="3" name="Content Placeholder 2">
            <a:extLst>
              <a:ext uri="{FF2B5EF4-FFF2-40B4-BE49-F238E27FC236}">
                <a16:creationId xmlns:a16="http://schemas.microsoft.com/office/drawing/2014/main" id="{45799AA5-5CDF-1DAA-0FEA-B1B0C7AC3A45}"/>
              </a:ext>
            </a:extLst>
          </p:cNvPr>
          <p:cNvSpPr>
            <a:spLocks noGrp="1"/>
          </p:cNvSpPr>
          <p:nvPr>
            <p:ph idx="1"/>
          </p:nvPr>
        </p:nvSpPr>
        <p:spPr>
          <a:xfrm>
            <a:off x="0" y="1732449"/>
            <a:ext cx="12192000" cy="4723769"/>
          </a:xfrm>
        </p:spPr>
        <p:txBody>
          <a:bodyPr numCol="2">
            <a:normAutofit fontScale="85000" lnSpcReduction="10000"/>
          </a:bodyPr>
          <a:lstStyle/>
          <a:p>
            <a:pPr marL="412650" indent="-285750">
              <a:lnSpc>
                <a:spcPct val="120000"/>
              </a:lnSpc>
            </a:pPr>
            <a:r>
              <a:rPr lang="en-US" i="1" dirty="0"/>
              <a:t>Commentary on the New Testament Use of the Old Testament (CNTOT)</a:t>
            </a:r>
          </a:p>
          <a:p>
            <a:pPr>
              <a:lnSpc>
                <a:spcPct val="120000"/>
              </a:lnSpc>
            </a:pPr>
            <a:r>
              <a:rPr lang="en-US" dirty="0"/>
              <a:t>Boring, Eugene M., Klaus Berger, and Carsten </a:t>
            </a:r>
            <a:r>
              <a:rPr lang="en-US" dirty="0" err="1"/>
              <a:t>Colpe</a:t>
            </a:r>
            <a:r>
              <a:rPr lang="en-US" dirty="0"/>
              <a:t>. </a:t>
            </a:r>
            <a:r>
              <a:rPr lang="en-US" i="1" dirty="0"/>
              <a:t>Hellenistic Commentary to the New Testament</a:t>
            </a:r>
            <a:r>
              <a:rPr lang="en-US" dirty="0"/>
              <a:t>. Nashville: Abingdon, 1995.</a:t>
            </a:r>
          </a:p>
          <a:p>
            <a:pPr>
              <a:lnSpc>
                <a:spcPct val="120000"/>
              </a:lnSpc>
            </a:pPr>
            <a:r>
              <a:rPr lang="en-US" dirty="0"/>
              <a:t>Kroeger, Catherine Clark and Mary J. Evans. </a:t>
            </a:r>
            <a:r>
              <a:rPr lang="en-US" i="1" dirty="0"/>
              <a:t>The IVP Women’s Bible Commentary. </a:t>
            </a:r>
            <a:r>
              <a:rPr lang="en-US" dirty="0"/>
              <a:t>Downers Grove: InterVarsity, 2002.</a:t>
            </a:r>
          </a:p>
          <a:p>
            <a:pPr>
              <a:lnSpc>
                <a:spcPct val="120000"/>
              </a:lnSpc>
            </a:pPr>
            <a:r>
              <a:rPr lang="en-US" i="1" dirty="0"/>
              <a:t>Jewish Publication Society Bible Commentaries</a:t>
            </a:r>
            <a:endParaRPr lang="en-US" dirty="0"/>
          </a:p>
          <a:p>
            <a:pPr marL="412650" indent="-285750">
              <a:lnSpc>
                <a:spcPct val="120000"/>
              </a:lnSpc>
            </a:pPr>
            <a:r>
              <a:rPr lang="en-US" i="1" dirty="0"/>
              <a:t>Reading the New Testament in Color: A Multiethnic Commentary on the New Testament</a:t>
            </a:r>
            <a:r>
              <a:rPr lang="en-US" dirty="0"/>
              <a:t>.</a:t>
            </a:r>
          </a:p>
          <a:p>
            <a:pPr marL="412650" indent="-285750">
              <a:lnSpc>
                <a:spcPct val="120000"/>
              </a:lnSpc>
            </a:pPr>
            <a:r>
              <a:rPr lang="en-US" dirty="0"/>
              <a:t>Wintle, Brian, ed. </a:t>
            </a:r>
            <a:r>
              <a:rPr lang="en-US" i="1" dirty="0"/>
              <a:t>South Asia Bible Commentary: A One-Volume Commentary on the Whole Bible.</a:t>
            </a:r>
            <a:r>
              <a:rPr lang="en-US" dirty="0"/>
              <a:t> Grand Rapids: Zondervan, 2015.</a:t>
            </a:r>
          </a:p>
          <a:p>
            <a:pPr marL="412650" indent="-285750">
              <a:lnSpc>
                <a:spcPct val="120000"/>
              </a:lnSpc>
            </a:pPr>
            <a:r>
              <a:rPr lang="en-US" i="1" dirty="0"/>
              <a:t>New Testament Theology</a:t>
            </a:r>
            <a:r>
              <a:rPr lang="en-US" dirty="0"/>
              <a:t> &amp; </a:t>
            </a:r>
            <a:r>
              <a:rPr lang="en-US" i="1" dirty="0"/>
              <a:t>Old Testament Theology </a:t>
            </a:r>
            <a:r>
              <a:rPr lang="en-US" dirty="0"/>
              <a:t>(Cambridge)</a:t>
            </a:r>
          </a:p>
          <a:p>
            <a:pPr marL="412650" indent="-285750">
              <a:lnSpc>
                <a:spcPct val="120000"/>
              </a:lnSpc>
            </a:pPr>
            <a:r>
              <a:rPr lang="en-US" dirty="0"/>
              <a:t>Word Biblical Themes</a:t>
            </a:r>
          </a:p>
          <a:p>
            <a:pPr>
              <a:lnSpc>
                <a:spcPct val="120000"/>
              </a:lnSpc>
            </a:pPr>
            <a:r>
              <a:rPr lang="en-US" i="1" dirty="0"/>
              <a:t>True to Our Native Land: An African American New Testament Commentary</a:t>
            </a:r>
            <a:endParaRPr lang="en-US" dirty="0"/>
          </a:p>
          <a:p>
            <a:pPr>
              <a:lnSpc>
                <a:spcPct val="120000"/>
              </a:lnSpc>
            </a:pPr>
            <a:r>
              <a:rPr lang="en-US" i="1" dirty="0"/>
              <a:t>Wisdom Commentary</a:t>
            </a:r>
            <a:endParaRPr lang="en-US" dirty="0"/>
          </a:p>
          <a:p>
            <a:pPr marL="412650" indent="-285750">
              <a:lnSpc>
                <a:spcPct val="120000"/>
              </a:lnSpc>
            </a:pPr>
            <a:r>
              <a:rPr lang="en-US" dirty="0"/>
              <a:t>Also see the bibliographies at: </a:t>
            </a:r>
            <a:r>
              <a:rPr lang="en-US" dirty="0">
                <a:hlinkClick r:id="rId2"/>
              </a:rPr>
              <a:t>BibTheo.com/</a:t>
            </a:r>
            <a:r>
              <a:rPr lang="en-US" dirty="0" err="1">
                <a:hlinkClick r:id="rId2"/>
              </a:rPr>
              <a:t>FeministTheology</a:t>
            </a:r>
            <a:r>
              <a:rPr lang="en-US" dirty="0"/>
              <a:t>, </a:t>
            </a:r>
            <a:r>
              <a:rPr lang="en-US" dirty="0">
                <a:hlinkClick r:id="rId3"/>
              </a:rPr>
              <a:t>BibTheo.com/</a:t>
            </a:r>
            <a:r>
              <a:rPr lang="en-US" dirty="0" err="1">
                <a:hlinkClick r:id="rId3"/>
              </a:rPr>
              <a:t>BlackTheology</a:t>
            </a:r>
            <a:r>
              <a:rPr lang="en-US" dirty="0"/>
              <a:t>, </a:t>
            </a:r>
            <a:r>
              <a:rPr lang="en-US" dirty="0">
                <a:hlinkClick r:id="rId4"/>
              </a:rPr>
              <a:t>BibTheo.com/</a:t>
            </a:r>
            <a:r>
              <a:rPr lang="en-US" dirty="0" err="1">
                <a:hlinkClick r:id="rId4"/>
              </a:rPr>
              <a:t>LatinoTheology</a:t>
            </a:r>
            <a:r>
              <a:rPr lang="en-US" dirty="0"/>
              <a:t>, </a:t>
            </a:r>
            <a:r>
              <a:rPr lang="en-US" dirty="0">
                <a:hlinkClick r:id="rId5"/>
              </a:rPr>
              <a:t>BibTheo.com/</a:t>
            </a:r>
            <a:r>
              <a:rPr lang="en-US" dirty="0" err="1">
                <a:hlinkClick r:id="rId5"/>
              </a:rPr>
              <a:t>AsianTheology</a:t>
            </a:r>
            <a:r>
              <a:rPr lang="en-US" dirty="0"/>
              <a:t>, </a:t>
            </a:r>
            <a:br>
              <a:rPr lang="en-US" dirty="0"/>
            </a:br>
            <a:r>
              <a:rPr lang="en-US" dirty="0">
                <a:hlinkClick r:id="rId6"/>
              </a:rPr>
              <a:t>BibTheo.com/Majority</a:t>
            </a:r>
            <a:r>
              <a:rPr lang="en-US" dirty="0"/>
              <a:t> (Majority World Theology) </a:t>
            </a:r>
            <a:r>
              <a:rPr lang="en-US" dirty="0">
                <a:hlinkClick r:id="rId7"/>
              </a:rPr>
              <a:t>BibTheo.com/NAT</a:t>
            </a:r>
            <a:r>
              <a:rPr lang="en-US" dirty="0"/>
              <a:t> (Native American Theology), and </a:t>
            </a:r>
            <a:r>
              <a:rPr lang="en-US" dirty="0">
                <a:hlinkClick r:id="rId8"/>
              </a:rPr>
              <a:t>BibTheo.com/</a:t>
            </a:r>
            <a:r>
              <a:rPr lang="en-US" dirty="0" err="1">
                <a:hlinkClick r:id="rId8"/>
              </a:rPr>
              <a:t>DisabilityTheology</a:t>
            </a:r>
            <a:r>
              <a:rPr lang="en-US" dirty="0"/>
              <a:t>. </a:t>
            </a:r>
          </a:p>
          <a:p>
            <a:pPr marL="412650" indent="-285750">
              <a:lnSpc>
                <a:spcPct val="120000"/>
              </a:lnSpc>
            </a:pPr>
            <a:endParaRPr lang="en-US" dirty="0"/>
          </a:p>
        </p:txBody>
      </p:sp>
    </p:spTree>
    <p:extLst>
      <p:ext uri="{BB962C8B-B14F-4D97-AF65-F5344CB8AC3E}">
        <p14:creationId xmlns:p14="http://schemas.microsoft.com/office/powerpoint/2010/main" val="37045298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71069-B72F-AB27-882B-9F56FB563EE6}"/>
              </a:ext>
            </a:extLst>
          </p:cNvPr>
          <p:cNvSpPr>
            <a:spLocks noGrp="1"/>
          </p:cNvSpPr>
          <p:nvPr>
            <p:ph type="title"/>
          </p:nvPr>
        </p:nvSpPr>
        <p:spPr/>
        <p:txBody>
          <a:bodyPr/>
          <a:lstStyle/>
          <a:p>
            <a:r>
              <a:rPr lang="en-US" dirty="0"/>
              <a:t>Monographs &amp; Essay Collections</a:t>
            </a:r>
          </a:p>
        </p:txBody>
      </p:sp>
      <p:sp>
        <p:nvSpPr>
          <p:cNvPr id="3" name="Text Placeholder 2">
            <a:extLst>
              <a:ext uri="{FF2B5EF4-FFF2-40B4-BE49-F238E27FC236}">
                <a16:creationId xmlns:a16="http://schemas.microsoft.com/office/drawing/2014/main" id="{5E66801A-0325-53B8-8EA3-F330695A2CC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8300247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A2AD4-E7A5-F6AA-9F3A-606896F9380A}"/>
              </a:ext>
            </a:extLst>
          </p:cNvPr>
          <p:cNvSpPr>
            <a:spLocks noGrp="1"/>
          </p:cNvSpPr>
          <p:nvPr>
            <p:ph type="title"/>
          </p:nvPr>
        </p:nvSpPr>
        <p:spPr/>
        <p:txBody>
          <a:bodyPr/>
          <a:lstStyle/>
          <a:p>
            <a:r>
              <a:rPr lang="en-US" dirty="0"/>
              <a:t>Monographs &amp; Essay Collections</a:t>
            </a:r>
          </a:p>
        </p:txBody>
      </p:sp>
      <p:sp>
        <p:nvSpPr>
          <p:cNvPr id="3" name="Content Placeholder 2">
            <a:extLst>
              <a:ext uri="{FF2B5EF4-FFF2-40B4-BE49-F238E27FC236}">
                <a16:creationId xmlns:a16="http://schemas.microsoft.com/office/drawing/2014/main" id="{C283C3D1-8863-AB84-BC5C-5E23798FD008}"/>
              </a:ext>
            </a:extLst>
          </p:cNvPr>
          <p:cNvSpPr>
            <a:spLocks noGrp="1"/>
          </p:cNvSpPr>
          <p:nvPr>
            <p:ph idx="1"/>
          </p:nvPr>
        </p:nvSpPr>
        <p:spPr/>
        <p:txBody>
          <a:bodyPr/>
          <a:lstStyle/>
          <a:p>
            <a:r>
              <a:rPr lang="en-US" dirty="0"/>
              <a:t>“Monographs” are used here as a catch-all term for books that are not </a:t>
            </a:r>
            <a:r>
              <a:rPr lang="en-US" i="1" dirty="0"/>
              <a:t>Introductions, Dictionaries, Encyclopedias, </a:t>
            </a:r>
            <a:r>
              <a:rPr lang="en-US" dirty="0"/>
              <a:t>or </a:t>
            </a:r>
            <a:r>
              <a:rPr lang="en-US" i="1" dirty="0"/>
              <a:t>Commentaries. </a:t>
            </a:r>
          </a:p>
          <a:p>
            <a:r>
              <a:rPr lang="en-US" dirty="0"/>
              <a:t>Some books are by one author, others are by multiple authors, but they are all working on the entire books together. </a:t>
            </a:r>
          </a:p>
          <a:p>
            <a:pPr lvl="1"/>
            <a:r>
              <a:rPr lang="en-US" dirty="0"/>
              <a:t>E.g., E. Randolf Richards and Richard James, </a:t>
            </a:r>
            <a:r>
              <a:rPr lang="en-US" i="1" dirty="0"/>
              <a:t>Misreading Scripture with Individualist Eyes: Patronage, Honor, and Shame in the Biblical World. </a:t>
            </a:r>
            <a:r>
              <a:rPr lang="en-US" dirty="0"/>
              <a:t>Downers Grove: InterVarsity, 2020.</a:t>
            </a:r>
          </a:p>
          <a:p>
            <a:endParaRPr lang="en-US" dirty="0"/>
          </a:p>
          <a:p>
            <a:endParaRPr lang="en-US" dirty="0"/>
          </a:p>
        </p:txBody>
      </p:sp>
    </p:spTree>
    <p:extLst>
      <p:ext uri="{BB962C8B-B14F-4D97-AF65-F5344CB8AC3E}">
        <p14:creationId xmlns:p14="http://schemas.microsoft.com/office/powerpoint/2010/main" val="401460485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12AB9-24A9-B479-BE41-56530188AF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BBEBFD-ADF5-5296-E7B5-C7F8187DE266}"/>
              </a:ext>
            </a:extLst>
          </p:cNvPr>
          <p:cNvSpPr>
            <a:spLocks noGrp="1"/>
          </p:cNvSpPr>
          <p:nvPr>
            <p:ph type="title"/>
          </p:nvPr>
        </p:nvSpPr>
        <p:spPr/>
        <p:txBody>
          <a:bodyPr/>
          <a:lstStyle/>
          <a:p>
            <a:r>
              <a:rPr lang="en-US" dirty="0"/>
              <a:t>Monograph Series</a:t>
            </a:r>
          </a:p>
        </p:txBody>
      </p:sp>
      <p:sp>
        <p:nvSpPr>
          <p:cNvPr id="3" name="Content Placeholder 2">
            <a:extLst>
              <a:ext uri="{FF2B5EF4-FFF2-40B4-BE49-F238E27FC236}">
                <a16:creationId xmlns:a16="http://schemas.microsoft.com/office/drawing/2014/main" id="{74B9B709-9991-8C2C-7957-B2D534E521A4}"/>
              </a:ext>
            </a:extLst>
          </p:cNvPr>
          <p:cNvSpPr>
            <a:spLocks noGrp="1"/>
          </p:cNvSpPr>
          <p:nvPr>
            <p:ph idx="1"/>
          </p:nvPr>
        </p:nvSpPr>
        <p:spPr>
          <a:xfrm>
            <a:off x="304800" y="1732449"/>
            <a:ext cx="11628120" cy="4851231"/>
          </a:xfrm>
        </p:spPr>
        <p:txBody>
          <a:bodyPr numCol="2">
            <a:normAutofit/>
          </a:bodyPr>
          <a:lstStyle/>
          <a:p>
            <a:r>
              <a:rPr lang="en-US" dirty="0"/>
              <a:t>Ancient Near East Monographs</a:t>
            </a:r>
          </a:p>
          <a:p>
            <a:r>
              <a:rPr lang="en-US" dirty="0" err="1"/>
              <a:t>Beihefte</a:t>
            </a:r>
            <a:r>
              <a:rPr lang="en-US" dirty="0"/>
              <a:t> </a:t>
            </a:r>
            <a:r>
              <a:rPr lang="en-US" dirty="0" err="1"/>
              <a:t>zur</a:t>
            </a:r>
            <a:r>
              <a:rPr lang="en-US" dirty="0"/>
              <a:t> Zeitschrift für die </a:t>
            </a:r>
            <a:r>
              <a:rPr lang="en-US" dirty="0" err="1"/>
              <a:t>alttestamentliche</a:t>
            </a:r>
            <a:r>
              <a:rPr lang="en-US" dirty="0"/>
              <a:t> Wissenschaft</a:t>
            </a:r>
          </a:p>
          <a:p>
            <a:r>
              <a:rPr lang="en-US" dirty="0" err="1"/>
              <a:t>Beihefte</a:t>
            </a:r>
            <a:r>
              <a:rPr lang="en-US" dirty="0"/>
              <a:t> </a:t>
            </a:r>
            <a:r>
              <a:rPr lang="en-US" dirty="0" err="1"/>
              <a:t>zur</a:t>
            </a:r>
            <a:r>
              <a:rPr lang="en-US" dirty="0"/>
              <a:t> Zeitschrift für die </a:t>
            </a:r>
            <a:r>
              <a:rPr lang="en-US" dirty="0" err="1"/>
              <a:t>neutestamentliche</a:t>
            </a:r>
            <a:r>
              <a:rPr lang="en-US" dirty="0"/>
              <a:t> Wissenschaft</a:t>
            </a:r>
          </a:p>
          <a:p>
            <a:r>
              <a:rPr lang="en-US" dirty="0"/>
              <a:t>Cashiers de la Revue </a:t>
            </a:r>
            <a:r>
              <a:rPr lang="en-US" dirty="0" err="1"/>
              <a:t>biblique</a:t>
            </a:r>
            <a:endParaRPr lang="en-US" dirty="0"/>
          </a:p>
          <a:p>
            <a:r>
              <a:rPr lang="en-US" dirty="0"/>
              <a:t>Catholic Biblical Quarterly Monograph Series</a:t>
            </a:r>
          </a:p>
          <a:p>
            <a:r>
              <a:rPr lang="en-US" dirty="0"/>
              <a:t>Études Biblique</a:t>
            </a:r>
          </a:p>
          <a:p>
            <a:r>
              <a:rPr lang="en-US" dirty="0" err="1"/>
              <a:t>Jahrbuch</a:t>
            </a:r>
            <a:r>
              <a:rPr lang="en-US" dirty="0"/>
              <a:t> für </a:t>
            </a:r>
            <a:r>
              <a:rPr lang="en-US" dirty="0" err="1"/>
              <a:t>biblische</a:t>
            </a:r>
            <a:r>
              <a:rPr lang="en-US" dirty="0"/>
              <a:t> </a:t>
            </a:r>
            <a:r>
              <a:rPr lang="en-US" dirty="0" err="1"/>
              <a:t>Theologie</a:t>
            </a:r>
            <a:endParaRPr lang="en-US" dirty="0"/>
          </a:p>
          <a:p>
            <a:r>
              <a:rPr lang="en-US" dirty="0"/>
              <a:t>Library of New Testament Studies (LNTS)</a:t>
            </a:r>
          </a:p>
          <a:p>
            <a:pPr lvl="1"/>
            <a:r>
              <a:rPr lang="en-US" dirty="0"/>
              <a:t>Formerly known as Journal for the Study of the New Testament Supplement Series (</a:t>
            </a:r>
            <a:r>
              <a:rPr lang="en-US" dirty="0" err="1"/>
              <a:t>JSNTSup</a:t>
            </a:r>
            <a:r>
              <a:rPr lang="en-US" dirty="0"/>
              <a:t>) </a:t>
            </a:r>
          </a:p>
          <a:p>
            <a:r>
              <a:rPr lang="en-US" dirty="0"/>
              <a:t>Paternoster Biblical Monographs</a:t>
            </a:r>
          </a:p>
          <a:p>
            <a:r>
              <a:rPr lang="en-US" dirty="0"/>
              <a:t>Society for New Testament Studies Monograph Series</a:t>
            </a:r>
          </a:p>
          <a:p>
            <a:r>
              <a:rPr lang="en-US" dirty="0"/>
              <a:t>Society of Biblical Literature Monograph Series (</a:t>
            </a:r>
            <a:r>
              <a:rPr lang="en-US" dirty="0">
                <a:hlinkClick r:id="rId2"/>
              </a:rPr>
              <a:t>1946-2001</a:t>
            </a:r>
            <a:r>
              <a:rPr lang="en-US" dirty="0"/>
              <a:t>) (</a:t>
            </a:r>
            <a:r>
              <a:rPr lang="en-US" dirty="0">
                <a:hlinkClick r:id="rId3"/>
              </a:rPr>
              <a:t>2002-</a:t>
            </a:r>
            <a:r>
              <a:rPr lang="en-US" dirty="0"/>
              <a:t>)</a:t>
            </a:r>
          </a:p>
          <a:p>
            <a:r>
              <a:rPr lang="en-US" dirty="0"/>
              <a:t>Society of Biblical Literature: various </a:t>
            </a:r>
            <a:r>
              <a:rPr lang="en-US" dirty="0">
                <a:hlinkClick r:id="rId4"/>
              </a:rPr>
              <a:t>book series</a:t>
            </a:r>
            <a:endParaRPr lang="en-US" dirty="0"/>
          </a:p>
          <a:p>
            <a:r>
              <a:rPr lang="en-US" dirty="0"/>
              <a:t>Writings from the Ancient World Supplement Series</a:t>
            </a:r>
          </a:p>
          <a:p>
            <a:r>
              <a:rPr lang="en-US" dirty="0"/>
              <a:t>Writings from the Greco-Roman World Supplement Series</a:t>
            </a:r>
          </a:p>
          <a:p>
            <a:endParaRPr lang="en-US" dirty="0"/>
          </a:p>
        </p:txBody>
      </p:sp>
    </p:spTree>
    <p:extLst>
      <p:ext uri="{BB962C8B-B14F-4D97-AF65-F5344CB8AC3E}">
        <p14:creationId xmlns:p14="http://schemas.microsoft.com/office/powerpoint/2010/main" val="309847071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3BE62-FBC2-152C-FB64-9B27CE5B60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9A418D-DC36-101C-29B2-E2BB17912776}"/>
              </a:ext>
            </a:extLst>
          </p:cNvPr>
          <p:cNvSpPr>
            <a:spLocks noGrp="1"/>
          </p:cNvSpPr>
          <p:nvPr>
            <p:ph type="title"/>
          </p:nvPr>
        </p:nvSpPr>
        <p:spPr/>
        <p:txBody>
          <a:bodyPr/>
          <a:lstStyle/>
          <a:p>
            <a:r>
              <a:rPr lang="en-US" dirty="0"/>
              <a:t>Monographs &amp; Essay Collections</a:t>
            </a:r>
          </a:p>
        </p:txBody>
      </p:sp>
      <p:sp>
        <p:nvSpPr>
          <p:cNvPr id="3" name="Content Placeholder 2">
            <a:extLst>
              <a:ext uri="{FF2B5EF4-FFF2-40B4-BE49-F238E27FC236}">
                <a16:creationId xmlns:a16="http://schemas.microsoft.com/office/drawing/2014/main" id="{CEDD3F2F-E165-6169-6BAA-B0917C6F1ED1}"/>
              </a:ext>
            </a:extLst>
          </p:cNvPr>
          <p:cNvSpPr>
            <a:spLocks noGrp="1"/>
          </p:cNvSpPr>
          <p:nvPr>
            <p:ph idx="1"/>
          </p:nvPr>
        </p:nvSpPr>
        <p:spPr/>
        <p:txBody>
          <a:bodyPr>
            <a:normAutofit/>
          </a:bodyPr>
          <a:lstStyle/>
          <a:p>
            <a:r>
              <a:rPr lang="en-US" dirty="0"/>
              <a:t>“Essay Collections” are any book where chapters are written by different individual authors. </a:t>
            </a:r>
            <a:br>
              <a:rPr lang="en-US" dirty="0"/>
            </a:br>
            <a:endParaRPr lang="en-US" dirty="0"/>
          </a:p>
          <a:p>
            <a:r>
              <a:rPr lang="en-US" dirty="0"/>
              <a:t>The editor/s would be credited in the bibliography, but you might cite a specific chapter by that chapter’s author/s in the footnotes/in-text citation. </a:t>
            </a:r>
            <a:br>
              <a:rPr lang="en-US" dirty="0"/>
            </a:br>
            <a:endParaRPr lang="en-US" dirty="0"/>
          </a:p>
          <a:p>
            <a:r>
              <a:rPr lang="en-US" dirty="0"/>
              <a:t>A </a:t>
            </a:r>
            <a:r>
              <a:rPr lang="en-US" i="1" dirty="0"/>
              <a:t>Festschrift </a:t>
            </a:r>
            <a:r>
              <a:rPr lang="en-US" dirty="0"/>
              <a:t>is a birthday essay collection usually written for someone’s 65</a:t>
            </a:r>
            <a:r>
              <a:rPr lang="en-US" baseline="30000" dirty="0"/>
              <a:t>th</a:t>
            </a:r>
            <a:r>
              <a:rPr lang="en-US" dirty="0"/>
              <a:t> birthday, with chapters written by former students and colleagues on topics of interest to the birthday person of honor. </a:t>
            </a:r>
          </a:p>
          <a:p>
            <a:endParaRPr lang="en-US" dirty="0"/>
          </a:p>
          <a:p>
            <a:endParaRPr lang="en-US" dirty="0"/>
          </a:p>
        </p:txBody>
      </p:sp>
    </p:spTree>
    <p:extLst>
      <p:ext uri="{BB962C8B-B14F-4D97-AF65-F5344CB8AC3E}">
        <p14:creationId xmlns:p14="http://schemas.microsoft.com/office/powerpoint/2010/main" val="408499878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72001-A4B2-4515-9E6C-3ECC6E6AEFAA}"/>
              </a:ext>
            </a:extLst>
          </p:cNvPr>
          <p:cNvSpPr>
            <a:spLocks noGrp="1"/>
          </p:cNvSpPr>
          <p:nvPr>
            <p:ph type="title"/>
          </p:nvPr>
        </p:nvSpPr>
        <p:spPr/>
        <p:txBody>
          <a:bodyPr/>
          <a:lstStyle/>
          <a:p>
            <a:r>
              <a:rPr lang="en-US" dirty="0"/>
              <a:t>Do Not Use</a:t>
            </a:r>
          </a:p>
        </p:txBody>
      </p:sp>
      <p:sp>
        <p:nvSpPr>
          <p:cNvPr id="3" name="Text Placeholder 2">
            <a:extLst>
              <a:ext uri="{FF2B5EF4-FFF2-40B4-BE49-F238E27FC236}">
                <a16:creationId xmlns:a16="http://schemas.microsoft.com/office/drawing/2014/main" id="{521AC744-49A5-5C43-6C3B-803A1D86A2F5}"/>
              </a:ext>
            </a:extLst>
          </p:cNvPr>
          <p:cNvSpPr>
            <a:spLocks noGrp="1"/>
          </p:cNvSpPr>
          <p:nvPr>
            <p:ph type="body" idx="1"/>
          </p:nvPr>
        </p:nvSpPr>
        <p:spPr/>
        <p:txBody>
          <a:bodyPr/>
          <a:lstStyle/>
          <a:p>
            <a:r>
              <a:rPr lang="en-US" dirty="0"/>
              <a:t>Resources unsuitable for doctoral research</a:t>
            </a:r>
          </a:p>
        </p:txBody>
      </p:sp>
    </p:spTree>
    <p:extLst>
      <p:ext uri="{BB962C8B-B14F-4D97-AF65-F5344CB8AC3E}">
        <p14:creationId xmlns:p14="http://schemas.microsoft.com/office/powerpoint/2010/main" val="412961677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909A5-E6B9-48FF-B407-0A3598D25E14}"/>
              </a:ext>
            </a:extLst>
          </p:cNvPr>
          <p:cNvSpPr>
            <a:spLocks noGrp="1"/>
          </p:cNvSpPr>
          <p:nvPr>
            <p:ph type="title"/>
          </p:nvPr>
        </p:nvSpPr>
        <p:spPr/>
        <p:txBody>
          <a:bodyPr/>
          <a:lstStyle/>
          <a:p>
            <a:r>
              <a:rPr lang="en-US" dirty="0"/>
              <a:t>What Not to Use for academic research</a:t>
            </a:r>
          </a:p>
        </p:txBody>
      </p:sp>
      <p:sp>
        <p:nvSpPr>
          <p:cNvPr id="3" name="Content Placeholder 2">
            <a:extLst>
              <a:ext uri="{FF2B5EF4-FFF2-40B4-BE49-F238E27FC236}">
                <a16:creationId xmlns:a16="http://schemas.microsoft.com/office/drawing/2014/main" id="{2E7CEBBE-12EE-4C4E-9A3D-249B29B6B28B}"/>
              </a:ext>
            </a:extLst>
          </p:cNvPr>
          <p:cNvSpPr>
            <a:spLocks noGrp="1"/>
          </p:cNvSpPr>
          <p:nvPr>
            <p:ph idx="1"/>
          </p:nvPr>
        </p:nvSpPr>
        <p:spPr>
          <a:xfrm>
            <a:off x="913795" y="1732449"/>
            <a:ext cx="10353762" cy="4515951"/>
          </a:xfrm>
        </p:spPr>
        <p:txBody>
          <a:bodyPr>
            <a:normAutofit lnSpcReduction="10000"/>
          </a:bodyPr>
          <a:lstStyle/>
          <a:p>
            <a:pPr marL="0" indent="0">
              <a:buNone/>
            </a:pPr>
            <a:r>
              <a:rPr lang="en-US" dirty="0"/>
              <a:t>Two disqualifying characteristics of the following literature</a:t>
            </a:r>
          </a:p>
          <a:p>
            <a:pPr marL="0" indent="0">
              <a:buNone/>
            </a:pPr>
            <a:r>
              <a:rPr lang="en-US" dirty="0"/>
              <a:t>	1. Out of date</a:t>
            </a:r>
          </a:p>
          <a:p>
            <a:pPr marL="0" indent="0">
              <a:buNone/>
            </a:pPr>
            <a:r>
              <a:rPr lang="en-US" dirty="0"/>
              <a:t>	2. Never intended to bear the weight of technical research. </a:t>
            </a:r>
          </a:p>
          <a:p>
            <a:pPr marL="0" indent="0">
              <a:buNone/>
            </a:pPr>
            <a:r>
              <a:rPr lang="en-US" dirty="0"/>
              <a:t>		a. Sources are rarely cited, so you cannot follow-up on the research. </a:t>
            </a:r>
          </a:p>
          <a:p>
            <a:pPr marL="1150938" indent="-1150938">
              <a:buNone/>
              <a:tabLst>
                <a:tab pos="914400" algn="l"/>
              </a:tabLst>
            </a:pPr>
            <a:r>
              <a:rPr lang="en-US" dirty="0"/>
              <a:t>	b. Main interpretive options are not discussed. Book’s own interpretations are not put in context of other options. </a:t>
            </a:r>
          </a:p>
          <a:p>
            <a:pPr marL="1150938" indent="-1150938">
              <a:buNone/>
              <a:tabLst>
                <a:tab pos="914400" algn="l"/>
              </a:tabLst>
            </a:pPr>
            <a:r>
              <a:rPr lang="en-US" dirty="0"/>
              <a:t>	c. Supporting details for author’s interpretation are rarely given or mentioned only vaguely. </a:t>
            </a:r>
          </a:p>
          <a:p>
            <a:pPr marL="0" indent="0">
              <a:buNone/>
            </a:pPr>
            <a:endParaRPr lang="en-US" dirty="0"/>
          </a:p>
          <a:p>
            <a:pPr marL="0" indent="0">
              <a:buNone/>
            </a:pPr>
            <a:r>
              <a:rPr lang="en-US" dirty="0">
                <a:hlinkClick r:id="rId2"/>
              </a:rPr>
              <a:t>www.BibTheo.com/Unsuitable</a:t>
            </a:r>
            <a:r>
              <a:rPr lang="en-US" dirty="0"/>
              <a:t>. </a:t>
            </a:r>
          </a:p>
          <a:p>
            <a:pPr marL="0" indent="0">
              <a:buNone/>
            </a:pPr>
            <a:r>
              <a:rPr lang="en-US" dirty="0"/>
              <a:t>The list on the webpage and on the following slides are not exhaustive. </a:t>
            </a:r>
          </a:p>
        </p:txBody>
      </p:sp>
    </p:spTree>
    <p:extLst>
      <p:ext uri="{BB962C8B-B14F-4D97-AF65-F5344CB8AC3E}">
        <p14:creationId xmlns:p14="http://schemas.microsoft.com/office/powerpoint/2010/main" val="3552365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F813254A-F978-4DCB-9D99-758262A9FE37}"/>
              </a:ext>
            </a:extLst>
          </p:cNvPr>
          <p:cNvSpPr>
            <a:spLocks noGrp="1" noChangeArrowheads="1"/>
          </p:cNvSpPr>
          <p:nvPr>
            <p:ph idx="1"/>
          </p:nvPr>
        </p:nvSpPr>
        <p:spPr bwMode="auto">
          <a:xfrm>
            <a:off x="442452" y="361330"/>
            <a:ext cx="11428981" cy="6113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57200" marR="0" lvl="0" indent="-457200" algn="l" defTabSz="914400" rtl="0" eaLnBrk="0" fontAlgn="base" latinLnBrk="0" hangingPunct="0">
              <a:lnSpc>
                <a:spcPct val="150000"/>
              </a:lnSpc>
              <a:spcBef>
                <a:spcPct val="0"/>
              </a:spcBef>
              <a:spcAft>
                <a:spcPct val="0"/>
              </a:spcAft>
              <a:buClrTx/>
              <a:buSzTx/>
              <a:buNone/>
              <a:tabLst/>
            </a:pPr>
            <a:r>
              <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 Barnes, Albert, </a:t>
            </a:r>
            <a:r>
              <a:rPr kumimoji="0" lang="en-US" altLang="en-US" sz="2000" b="0" i="1" u="none" strike="noStrike" cap="none" normalizeH="0" baseline="0" dirty="0">
                <a:ln>
                  <a:noFill/>
                </a:ln>
                <a:solidFill>
                  <a:schemeClr val="tx1"/>
                </a:solidFill>
                <a:effectLst/>
                <a:latin typeface="Arial" panose="020B0604020202020204" pitchFamily="34" charset="0"/>
                <a:cs typeface="Arial" panose="020B0604020202020204" pitchFamily="34" charset="0"/>
              </a:rPr>
              <a:t>New Testament Notes, </a:t>
            </a:r>
            <a:r>
              <a:rPr kumimoji="0" lang="en-US" altLang="en-US" sz="20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1832.</a:t>
            </a:r>
            <a:endPar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457200" marR="0" lvl="0" indent="-457200" algn="l" defTabSz="914400" rtl="0" eaLnBrk="0" fontAlgn="base" latinLnBrk="0" hangingPunct="0">
              <a:lnSpc>
                <a:spcPct val="150000"/>
              </a:lnSpc>
              <a:spcBef>
                <a:spcPct val="0"/>
              </a:spcBef>
              <a:spcAft>
                <a:spcPct val="0"/>
              </a:spcAft>
              <a:buClrTx/>
              <a:buSzTx/>
              <a:buNone/>
              <a:tabLst/>
            </a:pPr>
            <a:r>
              <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2. Clarke, Adam. </a:t>
            </a:r>
            <a:r>
              <a:rPr kumimoji="0" lang="en-US" altLang="en-US" sz="2000" b="0" i="1" u="none" strike="noStrike" cap="none" normalizeH="0" baseline="0" dirty="0">
                <a:ln>
                  <a:noFill/>
                </a:ln>
                <a:solidFill>
                  <a:schemeClr val="tx1"/>
                </a:solidFill>
                <a:effectLst/>
                <a:latin typeface="Arial" panose="020B0604020202020204" pitchFamily="34" charset="0"/>
                <a:cs typeface="Arial" panose="020B0604020202020204" pitchFamily="34" charset="0"/>
              </a:rPr>
              <a:t>Adam Clarke’s Commentary on the Bible, </a:t>
            </a:r>
            <a:r>
              <a:rPr kumimoji="0" lang="en-US" altLang="en-US" sz="20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1831.</a:t>
            </a:r>
          </a:p>
          <a:p>
            <a:pPr marL="457200" lvl="0" indent="-457200" eaLnBrk="0" fontAlgn="base" hangingPunct="0">
              <a:lnSpc>
                <a:spcPct val="150000"/>
              </a:lnSpc>
              <a:spcBef>
                <a:spcPct val="0"/>
              </a:spcBef>
              <a:spcAft>
                <a:spcPct val="0"/>
              </a:spcAft>
              <a:buSzTx/>
              <a:buNone/>
            </a:pPr>
            <a:r>
              <a:rPr lang="en-US" altLang="en-US" sz="2000" dirty="0">
                <a:solidFill>
                  <a:schemeClr val="tx1"/>
                </a:solidFill>
                <a:latin typeface="Arial" panose="020B0604020202020204" pitchFamily="34" charset="0"/>
                <a:cs typeface="Arial" panose="020B0604020202020204" pitchFamily="34" charset="0"/>
              </a:rPr>
              <a:t>3</a:t>
            </a:r>
            <a:r>
              <a:rPr lang="en-US" altLang="en-US" sz="2000" dirty="0">
                <a:latin typeface="Arial" panose="020B0604020202020204" pitchFamily="34" charset="0"/>
                <a:cs typeface="Arial" panose="020B0604020202020204" pitchFamily="34" charset="0"/>
              </a:rPr>
              <a:t>. </a:t>
            </a:r>
            <a:r>
              <a:rPr lang="en-US" altLang="en-US" sz="2000" dirty="0">
                <a:solidFill>
                  <a:schemeClr val="tx1"/>
                </a:solidFill>
                <a:latin typeface="Arial" panose="020B0604020202020204" pitchFamily="34" charset="0"/>
                <a:cs typeface="Arial" panose="020B0604020202020204" pitchFamily="34" charset="0"/>
              </a:rPr>
              <a:t>Easton, Matthew George. </a:t>
            </a:r>
            <a:r>
              <a:rPr lang="en-US" altLang="en-US" sz="2000" i="1" dirty="0">
                <a:solidFill>
                  <a:schemeClr val="tx1"/>
                </a:solidFill>
                <a:latin typeface="Arial" panose="020B0604020202020204" pitchFamily="34" charset="0"/>
                <a:cs typeface="Arial" panose="020B0604020202020204" pitchFamily="34" charset="0"/>
              </a:rPr>
              <a:t>Easton’s Bible Dictionary,</a:t>
            </a:r>
            <a:r>
              <a:rPr lang="en-US" altLang="en-US" sz="2000" dirty="0">
                <a:solidFill>
                  <a:schemeClr val="tx1"/>
                </a:solidFill>
                <a:latin typeface="Arial" panose="020B0604020202020204" pitchFamily="34" charset="0"/>
                <a:cs typeface="Arial" panose="020B0604020202020204" pitchFamily="34" charset="0"/>
              </a:rPr>
              <a:t> </a:t>
            </a:r>
            <a:r>
              <a:rPr lang="en-US" altLang="en-US" sz="2000" b="1" dirty="0">
                <a:solidFill>
                  <a:schemeClr val="tx1"/>
                </a:solidFill>
                <a:latin typeface="Arial" panose="020B0604020202020204" pitchFamily="34" charset="0"/>
                <a:cs typeface="Arial" panose="020B0604020202020204" pitchFamily="34" charset="0"/>
              </a:rPr>
              <a:t>1893, 1894, 1897.</a:t>
            </a:r>
            <a:endParaRPr lang="en-US" altLang="en-US" sz="2000" dirty="0">
              <a:solidFill>
                <a:schemeClr val="tx1"/>
              </a:solidFill>
              <a:latin typeface="Arial" panose="020B0604020202020204" pitchFamily="34" charset="0"/>
              <a:cs typeface="Arial" panose="020B0604020202020204" pitchFamily="34" charset="0"/>
            </a:endParaRPr>
          </a:p>
          <a:p>
            <a:pPr marL="457200" lvl="0" indent="-457200" eaLnBrk="0" fontAlgn="base" hangingPunct="0">
              <a:lnSpc>
                <a:spcPct val="150000"/>
              </a:lnSpc>
              <a:spcBef>
                <a:spcPct val="0"/>
              </a:spcBef>
              <a:spcAft>
                <a:spcPct val="0"/>
              </a:spcAft>
              <a:buSzTx/>
              <a:buNone/>
            </a:pPr>
            <a:r>
              <a:rPr lang="en-US" altLang="en-US" sz="2000" i="1" dirty="0">
                <a:solidFill>
                  <a:schemeClr val="tx1"/>
                </a:solidFill>
                <a:latin typeface="Arial" panose="020B0604020202020204" pitchFamily="34" charset="0"/>
                <a:cs typeface="Arial" panose="020B0604020202020204" pitchFamily="34" charset="0"/>
              </a:rPr>
              <a:t>4. Geneva Study Bible,</a:t>
            </a:r>
            <a:r>
              <a:rPr lang="en-US" altLang="en-US" sz="2000" dirty="0">
                <a:solidFill>
                  <a:schemeClr val="tx1"/>
                </a:solidFill>
                <a:latin typeface="Arial" panose="020B0604020202020204" pitchFamily="34" charset="0"/>
                <a:cs typeface="Arial" panose="020B0604020202020204" pitchFamily="34" charset="0"/>
              </a:rPr>
              <a:t> </a:t>
            </a:r>
            <a:r>
              <a:rPr lang="en-US" altLang="en-US" sz="2000" b="1" dirty="0">
                <a:solidFill>
                  <a:schemeClr val="tx1"/>
                </a:solidFill>
                <a:latin typeface="Arial" panose="020B0604020202020204" pitchFamily="34" charset="0"/>
                <a:cs typeface="Arial" panose="020B0604020202020204" pitchFamily="34" charset="0"/>
              </a:rPr>
              <a:t>1560.</a:t>
            </a:r>
            <a:endParaRPr lang="en-US" altLang="en-US" sz="2000" dirty="0">
              <a:solidFill>
                <a:schemeClr val="tx1"/>
              </a:solidFill>
              <a:latin typeface="Arial" panose="020B0604020202020204" pitchFamily="34" charset="0"/>
              <a:cs typeface="Arial" panose="020B0604020202020204" pitchFamily="34" charset="0"/>
            </a:endParaRPr>
          </a:p>
          <a:p>
            <a:pPr marL="457200" lvl="0" indent="-457200" eaLnBrk="0" fontAlgn="base" hangingPunct="0">
              <a:lnSpc>
                <a:spcPct val="150000"/>
              </a:lnSpc>
              <a:spcBef>
                <a:spcPct val="0"/>
              </a:spcBef>
              <a:spcAft>
                <a:spcPct val="0"/>
              </a:spcAft>
              <a:buSzTx/>
              <a:buNone/>
            </a:pPr>
            <a:r>
              <a:rPr lang="en-US" altLang="en-US" sz="2000" dirty="0">
                <a:solidFill>
                  <a:schemeClr val="tx1"/>
                </a:solidFill>
                <a:latin typeface="Arial" panose="020B0604020202020204" pitchFamily="34" charset="0"/>
                <a:cs typeface="Arial" panose="020B0604020202020204" pitchFamily="34" charset="0"/>
              </a:rPr>
              <a:t>5. Gill, John. </a:t>
            </a:r>
            <a:r>
              <a:rPr lang="en-US" altLang="en-US" sz="2000" i="1" dirty="0">
                <a:solidFill>
                  <a:schemeClr val="tx1"/>
                </a:solidFill>
                <a:latin typeface="Arial" panose="020B0604020202020204" pitchFamily="34" charset="0"/>
                <a:cs typeface="Arial" panose="020B0604020202020204" pitchFamily="34" charset="0"/>
              </a:rPr>
              <a:t>Exposition of the Bible, </a:t>
            </a:r>
            <a:r>
              <a:rPr lang="en-US" altLang="en-US" sz="2000" b="1" dirty="0">
                <a:solidFill>
                  <a:schemeClr val="tx1"/>
                </a:solidFill>
                <a:latin typeface="Arial" panose="020B0604020202020204" pitchFamily="34" charset="0"/>
                <a:cs typeface="Arial" panose="020B0604020202020204" pitchFamily="34" charset="0"/>
              </a:rPr>
              <a:t>1746-63.</a:t>
            </a:r>
            <a:r>
              <a:rPr lang="en-US" altLang="en-US" sz="2000" dirty="0">
                <a:solidFill>
                  <a:schemeClr val="tx1"/>
                </a:solidFill>
                <a:latin typeface="Arial" panose="020B0604020202020204" pitchFamily="34" charset="0"/>
                <a:cs typeface="Arial" panose="020B0604020202020204" pitchFamily="34" charset="0"/>
              </a:rPr>
              <a:t> </a:t>
            </a:r>
          </a:p>
          <a:p>
            <a:pPr marL="457200" lvl="0" indent="-457200" eaLnBrk="0" fontAlgn="base" hangingPunct="0">
              <a:lnSpc>
                <a:spcPct val="150000"/>
              </a:lnSpc>
              <a:spcBef>
                <a:spcPct val="0"/>
              </a:spcBef>
              <a:spcAft>
                <a:spcPct val="0"/>
              </a:spcAft>
              <a:buSzTx/>
              <a:buNone/>
            </a:pPr>
            <a:r>
              <a:rPr lang="en-US" altLang="en-US" sz="2000" dirty="0">
                <a:solidFill>
                  <a:schemeClr val="tx1"/>
                </a:solidFill>
                <a:latin typeface="Arial" panose="020B0604020202020204" pitchFamily="34" charset="0"/>
                <a:cs typeface="Arial" panose="020B0604020202020204" pitchFamily="34" charset="0"/>
              </a:rPr>
              <a:t>6. Henry, Matthew</a:t>
            </a:r>
            <a:r>
              <a:rPr lang="en-US" altLang="en-US" sz="2000" i="1" dirty="0">
                <a:solidFill>
                  <a:schemeClr val="tx1"/>
                </a:solidFill>
                <a:latin typeface="Arial" panose="020B0604020202020204" pitchFamily="34" charset="0"/>
                <a:cs typeface="Arial" panose="020B0604020202020204" pitchFamily="34" charset="0"/>
              </a:rPr>
              <a:t>, Matthew Henry Commentary on the Whole Bible</a:t>
            </a:r>
            <a:r>
              <a:rPr lang="en-US" altLang="en-US" sz="2000" dirty="0">
                <a:solidFill>
                  <a:schemeClr val="tx1"/>
                </a:solidFill>
                <a:latin typeface="Arial" panose="020B0604020202020204" pitchFamily="34" charset="0"/>
                <a:cs typeface="Arial" panose="020B0604020202020204" pitchFamily="34" charset="0"/>
              </a:rPr>
              <a:t>, </a:t>
            </a:r>
            <a:r>
              <a:rPr lang="en-US" altLang="en-US" sz="2000" b="1" dirty="0">
                <a:solidFill>
                  <a:schemeClr val="tx1"/>
                </a:solidFill>
                <a:latin typeface="Arial" panose="020B0604020202020204" pitchFamily="34" charset="0"/>
                <a:cs typeface="Arial" panose="020B0604020202020204" pitchFamily="34" charset="0"/>
              </a:rPr>
              <a:t>1706, 1708-10, 1811.</a:t>
            </a:r>
            <a:endParaRPr lang="en-US" altLang="en-US" sz="2000" dirty="0">
              <a:solidFill>
                <a:schemeClr val="tx1"/>
              </a:solidFill>
              <a:latin typeface="Arial" panose="020B0604020202020204" pitchFamily="34" charset="0"/>
              <a:cs typeface="Arial" panose="020B0604020202020204" pitchFamily="34" charset="0"/>
            </a:endParaRPr>
          </a:p>
          <a:p>
            <a:pPr marL="457200" lvl="0" indent="-457200" eaLnBrk="0" fontAlgn="base" hangingPunct="0">
              <a:lnSpc>
                <a:spcPct val="100000"/>
              </a:lnSpc>
              <a:spcBef>
                <a:spcPct val="0"/>
              </a:spcBef>
              <a:spcAft>
                <a:spcPct val="0"/>
              </a:spcAft>
              <a:buSzTx/>
              <a:buNone/>
            </a:pPr>
            <a:r>
              <a:rPr lang="en-US" altLang="en-US" sz="2000" dirty="0">
                <a:solidFill>
                  <a:schemeClr val="tx1"/>
                </a:solidFill>
                <a:latin typeface="Arial" panose="020B0604020202020204" pitchFamily="34" charset="0"/>
                <a:cs typeface="Arial" panose="020B0604020202020204" pitchFamily="34" charset="0"/>
              </a:rPr>
              <a:t>7. Jamieson, Robert, A.R. Fausset, David Brown. </a:t>
            </a:r>
            <a:r>
              <a:rPr lang="en-US" altLang="en-US" sz="2000" i="1" dirty="0">
                <a:solidFill>
                  <a:schemeClr val="tx1"/>
                </a:solidFill>
                <a:latin typeface="Arial" panose="020B0604020202020204" pitchFamily="34" charset="0"/>
                <a:cs typeface="Arial" panose="020B0604020202020204" pitchFamily="34" charset="0"/>
              </a:rPr>
              <a:t>Commentary Critical and Explanatory on the Whole Bible, </a:t>
            </a:r>
            <a:r>
              <a:rPr lang="en-US" altLang="en-US" sz="2000" b="1" dirty="0">
                <a:solidFill>
                  <a:schemeClr val="tx1"/>
                </a:solidFill>
                <a:latin typeface="Arial" panose="020B0604020202020204" pitchFamily="34" charset="0"/>
                <a:cs typeface="Arial" panose="020B0604020202020204" pitchFamily="34" charset="0"/>
              </a:rPr>
              <a:t>1871.</a:t>
            </a:r>
            <a:endParaRPr lang="en-US" altLang="en-US" sz="2000" dirty="0">
              <a:solidFill>
                <a:schemeClr val="tx1"/>
              </a:solidFill>
              <a:latin typeface="Arial" panose="020B0604020202020204" pitchFamily="34" charset="0"/>
              <a:cs typeface="Arial" panose="020B0604020202020204" pitchFamily="34" charset="0"/>
            </a:endParaRPr>
          </a:p>
          <a:p>
            <a:pPr marL="457200" lvl="0" indent="-457200" eaLnBrk="0" fontAlgn="base" hangingPunct="0">
              <a:lnSpc>
                <a:spcPct val="150000"/>
              </a:lnSpc>
              <a:spcBef>
                <a:spcPct val="0"/>
              </a:spcBef>
              <a:spcAft>
                <a:spcPct val="0"/>
              </a:spcAft>
              <a:buSzTx/>
              <a:buNone/>
            </a:pPr>
            <a:r>
              <a:rPr lang="en-US" altLang="en-US" sz="2000" dirty="0">
                <a:solidFill>
                  <a:schemeClr val="tx1"/>
                </a:solidFill>
                <a:latin typeface="Arial" panose="020B0604020202020204" pitchFamily="34" charset="0"/>
                <a:cs typeface="Arial" panose="020B0604020202020204" pitchFamily="34" charset="0"/>
              </a:rPr>
              <a:t>8. Johnson, Barton Warren. </a:t>
            </a:r>
            <a:r>
              <a:rPr lang="en-US" altLang="en-US" sz="2000" i="1" dirty="0">
                <a:solidFill>
                  <a:schemeClr val="tx1"/>
                </a:solidFill>
                <a:latin typeface="Arial" panose="020B0604020202020204" pitchFamily="34" charset="0"/>
                <a:cs typeface="Arial" panose="020B0604020202020204" pitchFamily="34" charset="0"/>
              </a:rPr>
              <a:t>People’s New Testament, </a:t>
            </a:r>
            <a:r>
              <a:rPr lang="en-US" altLang="en-US" sz="2000" b="1" dirty="0">
                <a:solidFill>
                  <a:schemeClr val="tx1"/>
                </a:solidFill>
                <a:latin typeface="Arial" panose="020B0604020202020204" pitchFamily="34" charset="0"/>
                <a:cs typeface="Arial" panose="020B0604020202020204" pitchFamily="34" charset="0"/>
              </a:rPr>
              <a:t>1891.</a:t>
            </a:r>
            <a:endParaRPr lang="en-US" altLang="en-US" sz="2000" dirty="0">
              <a:solidFill>
                <a:schemeClr val="tx1"/>
              </a:solidFill>
              <a:latin typeface="Arial" panose="020B0604020202020204" pitchFamily="34" charset="0"/>
              <a:cs typeface="Arial" panose="020B0604020202020204" pitchFamily="34" charset="0"/>
            </a:endParaRPr>
          </a:p>
          <a:p>
            <a:pPr marL="457200" lvl="0" indent="-457200" eaLnBrk="0" fontAlgn="base" hangingPunct="0">
              <a:lnSpc>
                <a:spcPct val="100000"/>
              </a:lnSpc>
              <a:spcBef>
                <a:spcPct val="0"/>
              </a:spcBef>
              <a:spcAft>
                <a:spcPct val="0"/>
              </a:spcAft>
              <a:buSzTx/>
              <a:buNone/>
            </a:pPr>
            <a:r>
              <a:rPr lang="en-US" altLang="en-US" sz="2000" dirty="0">
                <a:solidFill>
                  <a:schemeClr val="tx1"/>
                </a:solidFill>
                <a:latin typeface="Arial" panose="020B0604020202020204" pitchFamily="34" charset="0"/>
                <a:cs typeface="Arial" panose="020B0604020202020204" pitchFamily="34" charset="0"/>
              </a:rPr>
              <a:t>9. Lange, Johann Peter. Philip Schaff, transl. </a:t>
            </a:r>
            <a:r>
              <a:rPr lang="en-US" altLang="en-US" sz="2000" i="1" dirty="0">
                <a:solidFill>
                  <a:schemeClr val="tx1"/>
                </a:solidFill>
                <a:latin typeface="Arial" panose="020B0604020202020204" pitchFamily="34" charset="0"/>
                <a:cs typeface="Arial" panose="020B0604020202020204" pitchFamily="34" charset="0"/>
              </a:rPr>
              <a:t>Commentary on the Holy Scriptures: Critical, Doctrinal, and Homiletical, </a:t>
            </a:r>
            <a:r>
              <a:rPr lang="en-US" altLang="en-US" sz="2000" b="1" dirty="0">
                <a:solidFill>
                  <a:schemeClr val="tx1"/>
                </a:solidFill>
                <a:latin typeface="Arial" panose="020B0604020202020204" pitchFamily="34" charset="0"/>
                <a:cs typeface="Arial" panose="020B0604020202020204" pitchFamily="34" charset="0"/>
              </a:rPr>
              <a:t>1867-1900.</a:t>
            </a:r>
            <a:r>
              <a:rPr lang="en-US" altLang="en-US" sz="2000" dirty="0">
                <a:solidFill>
                  <a:schemeClr val="tx1"/>
                </a:solidFill>
                <a:latin typeface="Arial" panose="020B0604020202020204" pitchFamily="34" charset="0"/>
                <a:cs typeface="Arial" panose="020B0604020202020204" pitchFamily="34" charset="0"/>
              </a:rPr>
              <a:t> </a:t>
            </a:r>
          </a:p>
          <a:p>
            <a:pPr marL="457200" lvl="0" indent="-457200" eaLnBrk="0" fontAlgn="base" hangingPunct="0">
              <a:lnSpc>
                <a:spcPct val="150000"/>
              </a:lnSpc>
              <a:spcBef>
                <a:spcPct val="0"/>
              </a:spcBef>
              <a:spcAft>
                <a:spcPct val="0"/>
              </a:spcAft>
              <a:buSzTx/>
              <a:buNone/>
            </a:pPr>
            <a:r>
              <a:rPr lang="en-US" sz="2000" dirty="0">
                <a:solidFill>
                  <a:schemeClr val="tx1"/>
                </a:solidFill>
                <a:latin typeface="Arial" panose="020B0604020202020204" pitchFamily="34" charset="0"/>
                <a:cs typeface="Arial" panose="020B0604020202020204" pitchFamily="34" charset="0"/>
              </a:rPr>
              <a:t>10. Orr, James, ed. </a:t>
            </a:r>
            <a:r>
              <a:rPr lang="en-US" sz="2000" i="1" dirty="0">
                <a:solidFill>
                  <a:schemeClr val="tx1"/>
                </a:solidFill>
                <a:latin typeface="Arial" panose="020B0604020202020204" pitchFamily="34" charset="0"/>
                <a:cs typeface="Arial" panose="020B0604020202020204" pitchFamily="34" charset="0"/>
              </a:rPr>
              <a:t>International Standard Bible Encyclopedia,</a:t>
            </a:r>
            <a:r>
              <a:rPr lang="en-US" sz="2000" b="1" dirty="0">
                <a:solidFill>
                  <a:schemeClr val="tx1"/>
                </a:solidFill>
                <a:latin typeface="Arial" panose="020B0604020202020204" pitchFamily="34" charset="0"/>
                <a:cs typeface="Arial" panose="020B0604020202020204" pitchFamily="34" charset="0"/>
              </a:rPr>
              <a:t>1915. </a:t>
            </a:r>
            <a:endParaRPr lang="en-US" altLang="en-US" sz="2000" dirty="0">
              <a:solidFill>
                <a:schemeClr val="tx1"/>
              </a:solidFill>
              <a:latin typeface="Arial" panose="020B0604020202020204" pitchFamily="34" charset="0"/>
              <a:cs typeface="Arial" panose="020B0604020202020204" pitchFamily="34" charset="0"/>
            </a:endParaRPr>
          </a:p>
          <a:p>
            <a:pPr marL="457200" lvl="0" indent="-457200" eaLnBrk="0" fontAlgn="base" hangingPunct="0">
              <a:lnSpc>
                <a:spcPct val="150000"/>
              </a:lnSpc>
              <a:spcBef>
                <a:spcPct val="0"/>
              </a:spcBef>
              <a:spcAft>
                <a:spcPct val="0"/>
              </a:spcAft>
              <a:buSzTx/>
              <a:buNone/>
            </a:pPr>
            <a:r>
              <a:rPr lang="en-US" altLang="en-US" sz="2000" dirty="0">
                <a:solidFill>
                  <a:schemeClr val="tx1"/>
                </a:solidFill>
                <a:latin typeface="Arial" panose="020B0604020202020204" pitchFamily="34" charset="0"/>
                <a:cs typeface="Arial" panose="020B0604020202020204" pitchFamily="34" charset="0"/>
              </a:rPr>
              <a:t>11. Smith, William. </a:t>
            </a:r>
            <a:r>
              <a:rPr lang="en-US" altLang="en-US" sz="2000" i="1" dirty="0">
                <a:solidFill>
                  <a:schemeClr val="tx1"/>
                </a:solidFill>
                <a:latin typeface="Arial" panose="020B0604020202020204" pitchFamily="34" charset="0"/>
                <a:cs typeface="Arial" panose="020B0604020202020204" pitchFamily="34" charset="0"/>
              </a:rPr>
              <a:t>Smith’s Bible Dictionary, </a:t>
            </a:r>
            <a:r>
              <a:rPr lang="en-US" altLang="en-US" sz="2000" b="1" dirty="0">
                <a:solidFill>
                  <a:schemeClr val="tx1"/>
                </a:solidFill>
                <a:latin typeface="Arial" panose="020B0604020202020204" pitchFamily="34" charset="0"/>
                <a:cs typeface="Arial" panose="020B0604020202020204" pitchFamily="34" charset="0"/>
              </a:rPr>
              <a:t>1863.</a:t>
            </a:r>
            <a:endParaRPr lang="en-US" altLang="en-US" sz="2000" dirty="0">
              <a:solidFill>
                <a:schemeClr val="tx1"/>
              </a:solidFill>
              <a:latin typeface="Arial" panose="020B0604020202020204" pitchFamily="34" charset="0"/>
              <a:cs typeface="Arial" panose="020B0604020202020204" pitchFamily="34" charset="0"/>
            </a:endParaRPr>
          </a:p>
          <a:p>
            <a:pPr marL="457200" lvl="0" indent="-457200" eaLnBrk="0" fontAlgn="base" hangingPunct="0">
              <a:lnSpc>
                <a:spcPct val="150000"/>
              </a:lnSpc>
              <a:spcBef>
                <a:spcPct val="0"/>
              </a:spcBef>
              <a:spcAft>
                <a:spcPct val="0"/>
              </a:spcAft>
              <a:buSzTx/>
              <a:buNone/>
            </a:pPr>
            <a:r>
              <a:rPr lang="en-US" altLang="en-US" sz="2000" dirty="0">
                <a:solidFill>
                  <a:schemeClr val="tx1"/>
                </a:solidFill>
                <a:latin typeface="Arial" panose="020B0604020202020204" pitchFamily="34" charset="0"/>
                <a:cs typeface="Arial" panose="020B0604020202020204" pitchFamily="34" charset="0"/>
              </a:rPr>
              <a:t>12. Spence, H.D.M. and Joseph S. </a:t>
            </a:r>
            <a:r>
              <a:rPr lang="en-US" altLang="en-US" sz="2000" dirty="0" err="1">
                <a:solidFill>
                  <a:schemeClr val="tx1"/>
                </a:solidFill>
                <a:latin typeface="Arial" panose="020B0604020202020204" pitchFamily="34" charset="0"/>
                <a:cs typeface="Arial" panose="020B0604020202020204" pitchFamily="34" charset="0"/>
              </a:rPr>
              <a:t>Exell</a:t>
            </a:r>
            <a:r>
              <a:rPr lang="en-US" altLang="en-US" sz="2000" dirty="0">
                <a:solidFill>
                  <a:schemeClr val="tx1"/>
                </a:solidFill>
                <a:latin typeface="Arial" panose="020B0604020202020204" pitchFamily="34" charset="0"/>
                <a:cs typeface="Arial" panose="020B0604020202020204" pitchFamily="34" charset="0"/>
              </a:rPr>
              <a:t>, </a:t>
            </a:r>
            <a:r>
              <a:rPr lang="en-US" altLang="en-US" sz="2000" i="1" dirty="0">
                <a:solidFill>
                  <a:schemeClr val="tx1"/>
                </a:solidFill>
                <a:latin typeface="Arial" panose="020B0604020202020204" pitchFamily="34" charset="0"/>
                <a:cs typeface="Arial" panose="020B0604020202020204" pitchFamily="34" charset="0"/>
              </a:rPr>
              <a:t>The Pulpit Commentary, </a:t>
            </a:r>
            <a:r>
              <a:rPr lang="en-US" altLang="en-US" sz="2000" b="1" dirty="0">
                <a:solidFill>
                  <a:schemeClr val="tx1"/>
                </a:solidFill>
                <a:latin typeface="Arial" panose="020B0604020202020204" pitchFamily="34" charset="0"/>
                <a:cs typeface="Arial" panose="020B0604020202020204" pitchFamily="34" charset="0"/>
              </a:rPr>
              <a:t>1909-1919</a:t>
            </a:r>
            <a:r>
              <a:rPr lang="en-US" altLang="en-US" sz="2000" dirty="0">
                <a:solidFill>
                  <a:schemeClr val="tx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18916584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F813254A-F978-4DCB-9D99-758262A9FE37}"/>
              </a:ext>
            </a:extLst>
          </p:cNvPr>
          <p:cNvSpPr>
            <a:spLocks noGrp="1" noChangeArrowheads="1"/>
          </p:cNvSpPr>
          <p:nvPr>
            <p:ph idx="1"/>
          </p:nvPr>
        </p:nvSpPr>
        <p:spPr bwMode="auto">
          <a:xfrm>
            <a:off x="339214" y="587531"/>
            <a:ext cx="11532220"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520700" lvl="0" indent="-520700" eaLnBrk="0" fontAlgn="base" hangingPunct="0">
              <a:lnSpc>
                <a:spcPct val="100000"/>
              </a:lnSpc>
              <a:spcBef>
                <a:spcPct val="0"/>
              </a:spcBef>
              <a:spcAft>
                <a:spcPct val="0"/>
              </a:spcAft>
              <a:buSzTx/>
              <a:buNone/>
              <a:tabLst>
                <a:tab pos="393700" algn="l"/>
              </a:tabLst>
            </a:pPr>
            <a:r>
              <a:rPr lang="en-US" sz="2000" dirty="0">
                <a:solidFill>
                  <a:schemeClr val="tx1"/>
                </a:solidFill>
                <a:latin typeface="Arial" panose="020B0604020202020204" pitchFamily="34" charset="0"/>
                <a:cs typeface="Arial" panose="020B0604020202020204" pitchFamily="34" charset="0"/>
              </a:rPr>
              <a:t>1. Constable, Thomas. </a:t>
            </a:r>
            <a:r>
              <a:rPr lang="en-US" sz="2000" i="1" dirty="0">
                <a:solidFill>
                  <a:schemeClr val="tx1"/>
                </a:solidFill>
                <a:latin typeface="Arial" panose="020B0604020202020204" pitchFamily="34" charset="0"/>
                <a:cs typeface="Arial" panose="020B0604020202020204" pitchFamily="34" charset="0"/>
              </a:rPr>
              <a:t>Thomas Constable’s Notes</a:t>
            </a:r>
            <a:r>
              <a:rPr lang="en-US" sz="2000" dirty="0">
                <a:solidFill>
                  <a:schemeClr val="tx1"/>
                </a:solidFill>
                <a:latin typeface="Arial" panose="020B0604020202020204" pitchFamily="34" charset="0"/>
                <a:cs typeface="Arial" panose="020B0604020202020204" pitchFamily="34" charset="0"/>
              </a:rPr>
              <a:t> </a:t>
            </a:r>
            <a:r>
              <a:rPr lang="en-US" sz="2000" i="1" dirty="0">
                <a:solidFill>
                  <a:schemeClr val="tx1"/>
                </a:solidFill>
                <a:latin typeface="Arial" panose="020B0604020202020204" pitchFamily="34" charset="0"/>
                <a:cs typeface="Arial" panose="020B0604020202020204" pitchFamily="34" charset="0"/>
              </a:rPr>
              <a:t>on the Bible. </a:t>
            </a:r>
            <a:r>
              <a:rPr lang="en-US" sz="2000" dirty="0">
                <a:solidFill>
                  <a:schemeClr val="tx1"/>
                </a:solidFill>
                <a:latin typeface="Arial" panose="020B0604020202020204" pitchFamily="34" charset="0"/>
                <a:cs typeface="Arial" panose="020B0604020202020204" pitchFamily="34" charset="0"/>
              </a:rPr>
              <a:t>Fort Worth: Tyndale Seminary Press, 2010-2022.</a:t>
            </a:r>
          </a:p>
          <a:p>
            <a:pPr marL="520700" lvl="0" indent="-520700" eaLnBrk="0" fontAlgn="base" hangingPunct="0">
              <a:lnSpc>
                <a:spcPct val="100000"/>
              </a:lnSpc>
              <a:spcBef>
                <a:spcPct val="0"/>
              </a:spcBef>
              <a:spcAft>
                <a:spcPct val="0"/>
              </a:spcAft>
              <a:buSzTx/>
              <a:buNone/>
              <a:tabLst>
                <a:tab pos="393700" algn="l"/>
              </a:tabLst>
            </a:pPr>
            <a:endParaRPr lang="en-US" sz="2000" dirty="0">
              <a:solidFill>
                <a:schemeClr val="tx1"/>
              </a:solidFill>
              <a:latin typeface="Arial" panose="020B0604020202020204" pitchFamily="34" charset="0"/>
              <a:cs typeface="Arial" panose="020B0604020202020204" pitchFamily="34" charset="0"/>
            </a:endParaRPr>
          </a:p>
          <a:p>
            <a:pPr marL="520700" lvl="0" indent="-520700" eaLnBrk="0" fontAlgn="base" hangingPunct="0">
              <a:lnSpc>
                <a:spcPct val="100000"/>
              </a:lnSpc>
              <a:spcBef>
                <a:spcPct val="0"/>
              </a:spcBef>
              <a:spcAft>
                <a:spcPct val="0"/>
              </a:spcAft>
              <a:buSzTx/>
              <a:buNone/>
              <a:tabLst>
                <a:tab pos="393700" algn="l"/>
              </a:tabLst>
            </a:pPr>
            <a:r>
              <a:rPr lang="en-US" sz="2000" dirty="0">
                <a:solidFill>
                  <a:schemeClr val="tx1"/>
                </a:solidFill>
                <a:latin typeface="Arial" panose="020B0604020202020204" pitchFamily="34" charset="0"/>
                <a:cs typeface="Arial" panose="020B0604020202020204" pitchFamily="34" charset="0"/>
              </a:rPr>
              <a:t>2. </a:t>
            </a:r>
            <a:r>
              <a:rPr lang="en-US" sz="2000" dirty="0" err="1">
                <a:solidFill>
                  <a:schemeClr val="tx1"/>
                </a:solidFill>
                <a:latin typeface="Arial" panose="020B0604020202020204" pitchFamily="34" charset="0"/>
                <a:cs typeface="Arial" panose="020B0604020202020204" pitchFamily="34" charset="0"/>
              </a:rPr>
              <a:t>Guzick</a:t>
            </a:r>
            <a:r>
              <a:rPr lang="en-US" sz="2000" dirty="0">
                <a:solidFill>
                  <a:schemeClr val="tx1"/>
                </a:solidFill>
                <a:latin typeface="Arial" panose="020B0604020202020204" pitchFamily="34" charset="0"/>
                <a:cs typeface="Arial" panose="020B0604020202020204" pitchFamily="34" charset="0"/>
              </a:rPr>
              <a:t>, David. </a:t>
            </a:r>
            <a:r>
              <a:rPr lang="en-US" sz="2000" i="1" dirty="0">
                <a:solidFill>
                  <a:schemeClr val="tx1"/>
                </a:solidFill>
                <a:latin typeface="Arial" panose="020B0604020202020204" pitchFamily="34" charset="0"/>
                <a:cs typeface="Arial" panose="020B0604020202020204" pitchFamily="34" charset="0"/>
              </a:rPr>
              <a:t>David </a:t>
            </a:r>
            <a:r>
              <a:rPr lang="en-US" sz="2000" i="1" dirty="0" err="1">
                <a:solidFill>
                  <a:schemeClr val="tx1"/>
                </a:solidFill>
                <a:latin typeface="Arial" panose="020B0604020202020204" pitchFamily="34" charset="0"/>
                <a:cs typeface="Arial" panose="020B0604020202020204" pitchFamily="34" charset="0"/>
              </a:rPr>
              <a:t>Guzik’s</a:t>
            </a:r>
            <a:r>
              <a:rPr lang="en-US" sz="2000" i="1" dirty="0">
                <a:solidFill>
                  <a:schemeClr val="tx1"/>
                </a:solidFill>
                <a:latin typeface="Arial" panose="020B0604020202020204" pitchFamily="34" charset="0"/>
                <a:cs typeface="Arial" panose="020B0604020202020204" pitchFamily="34" charset="0"/>
              </a:rPr>
              <a:t> Bible Commentary</a:t>
            </a:r>
            <a:r>
              <a:rPr lang="en-US" sz="2000" dirty="0">
                <a:solidFill>
                  <a:schemeClr val="tx1"/>
                </a:solidFill>
                <a:latin typeface="Arial" panose="020B0604020202020204" pitchFamily="34" charset="0"/>
                <a:cs typeface="Arial" panose="020B0604020202020204" pitchFamily="34" charset="0"/>
              </a:rPr>
              <a:t>.</a:t>
            </a:r>
          </a:p>
          <a:p>
            <a:pPr marL="520700" lvl="0" indent="-520700" eaLnBrk="0" fontAlgn="base" hangingPunct="0">
              <a:lnSpc>
                <a:spcPct val="100000"/>
              </a:lnSpc>
              <a:spcBef>
                <a:spcPct val="0"/>
              </a:spcBef>
              <a:spcAft>
                <a:spcPct val="0"/>
              </a:spcAft>
              <a:buSzTx/>
              <a:buNone/>
              <a:tabLst>
                <a:tab pos="393700" algn="l"/>
              </a:tabLst>
            </a:pPr>
            <a:endParaRPr lang="en-US" sz="2000" dirty="0">
              <a:solidFill>
                <a:schemeClr val="tx1"/>
              </a:solidFill>
              <a:latin typeface="Arial" panose="020B0604020202020204" pitchFamily="34" charset="0"/>
              <a:cs typeface="Arial" panose="020B0604020202020204" pitchFamily="34" charset="0"/>
            </a:endParaRPr>
          </a:p>
          <a:p>
            <a:pPr marL="520700" lvl="0" indent="-520700" eaLnBrk="0" fontAlgn="base" hangingPunct="0">
              <a:lnSpc>
                <a:spcPct val="100000"/>
              </a:lnSpc>
              <a:spcBef>
                <a:spcPct val="0"/>
              </a:spcBef>
              <a:spcAft>
                <a:spcPct val="0"/>
              </a:spcAft>
              <a:buSzTx/>
              <a:buNone/>
              <a:tabLst>
                <a:tab pos="393700" algn="l"/>
              </a:tabLst>
            </a:pPr>
            <a:r>
              <a:rPr lang="en-US" sz="2000" dirty="0">
                <a:solidFill>
                  <a:schemeClr val="tx1"/>
                </a:solidFill>
                <a:latin typeface="Arial" panose="020B0604020202020204" pitchFamily="34" charset="0"/>
                <a:cs typeface="Arial" panose="020B0604020202020204" pitchFamily="34" charset="0"/>
              </a:rPr>
              <a:t>3. Halley, Henry Y. </a:t>
            </a:r>
            <a:r>
              <a:rPr lang="en-US" sz="2000" i="1" dirty="0">
                <a:solidFill>
                  <a:schemeClr val="tx1"/>
                </a:solidFill>
                <a:latin typeface="Arial" panose="020B0604020202020204" pitchFamily="34" charset="0"/>
                <a:cs typeface="Arial" panose="020B0604020202020204" pitchFamily="34" charset="0"/>
              </a:rPr>
              <a:t>Halley’s Bible Handbook. </a:t>
            </a:r>
            <a:r>
              <a:rPr lang="en-US" sz="2000" dirty="0">
                <a:solidFill>
                  <a:schemeClr val="tx1"/>
                </a:solidFill>
                <a:latin typeface="Arial" panose="020B0604020202020204" pitchFamily="34" charset="0"/>
                <a:cs typeface="Arial" panose="020B0604020202020204" pitchFamily="34" charset="0"/>
              </a:rPr>
              <a:t>1924.</a:t>
            </a:r>
          </a:p>
          <a:p>
            <a:pPr marL="520700" lvl="0" indent="-520700" eaLnBrk="0" fontAlgn="base" hangingPunct="0">
              <a:lnSpc>
                <a:spcPct val="100000"/>
              </a:lnSpc>
              <a:spcBef>
                <a:spcPct val="0"/>
              </a:spcBef>
              <a:spcAft>
                <a:spcPct val="0"/>
              </a:spcAft>
              <a:buSzTx/>
              <a:buNone/>
              <a:tabLst>
                <a:tab pos="393700" algn="l"/>
              </a:tabLst>
            </a:pPr>
            <a:endParaRPr lang="en-US" sz="2000" dirty="0">
              <a:solidFill>
                <a:schemeClr val="tx1"/>
              </a:solidFill>
              <a:latin typeface="Arial" panose="020B0604020202020204" pitchFamily="34" charset="0"/>
              <a:cs typeface="Arial" panose="020B0604020202020204" pitchFamily="34" charset="0"/>
            </a:endParaRPr>
          </a:p>
          <a:p>
            <a:pPr marL="520700" lvl="0" indent="-520700" eaLnBrk="0" fontAlgn="base" hangingPunct="0">
              <a:lnSpc>
                <a:spcPct val="100000"/>
              </a:lnSpc>
              <a:spcBef>
                <a:spcPct val="0"/>
              </a:spcBef>
              <a:spcAft>
                <a:spcPct val="0"/>
              </a:spcAft>
              <a:buSzTx/>
              <a:buNone/>
              <a:tabLst>
                <a:tab pos="393700" algn="l"/>
              </a:tabLst>
            </a:pPr>
            <a:r>
              <a:rPr lang="en-US" sz="2000" dirty="0">
                <a:solidFill>
                  <a:schemeClr val="tx1"/>
                </a:solidFill>
                <a:latin typeface="Arial" panose="020B0604020202020204" pitchFamily="34" charset="0"/>
                <a:cs typeface="Arial" panose="020B0604020202020204" pitchFamily="34" charset="0"/>
              </a:rPr>
              <a:t>4. McGee, J. Vernon. </a:t>
            </a:r>
            <a:r>
              <a:rPr lang="en-US" sz="2000" i="1" dirty="0">
                <a:solidFill>
                  <a:schemeClr val="tx1"/>
                </a:solidFill>
                <a:latin typeface="Arial" panose="020B0604020202020204" pitchFamily="34" charset="0"/>
                <a:cs typeface="Arial" panose="020B0604020202020204" pitchFamily="34" charset="0"/>
              </a:rPr>
              <a:t>Genesis through Revelation</a:t>
            </a:r>
            <a:r>
              <a:rPr lang="en-US" sz="2000" dirty="0">
                <a:solidFill>
                  <a:schemeClr val="tx1"/>
                </a:solidFill>
                <a:latin typeface="Arial" panose="020B0604020202020204" pitchFamily="34" charset="0"/>
                <a:cs typeface="Arial" panose="020B0604020202020204" pitchFamily="34" charset="0"/>
              </a:rPr>
              <a:t>. Through the Bible with J. Vernon McGee. Nashville: Thomas Nelson, 1998.</a:t>
            </a:r>
          </a:p>
          <a:p>
            <a:pPr marL="520700" lvl="0" indent="-520700" eaLnBrk="0" fontAlgn="base" hangingPunct="0">
              <a:lnSpc>
                <a:spcPct val="100000"/>
              </a:lnSpc>
              <a:spcBef>
                <a:spcPct val="0"/>
              </a:spcBef>
              <a:spcAft>
                <a:spcPct val="0"/>
              </a:spcAft>
              <a:buSzTx/>
              <a:buNone/>
              <a:tabLst>
                <a:tab pos="393700" algn="l"/>
              </a:tabLst>
            </a:pPr>
            <a:endParaRPr lang="en-US" sz="2000" dirty="0">
              <a:solidFill>
                <a:schemeClr val="tx1"/>
              </a:solidFill>
              <a:latin typeface="Arial" panose="020B0604020202020204" pitchFamily="34" charset="0"/>
              <a:cs typeface="Arial" panose="020B0604020202020204" pitchFamily="34" charset="0"/>
            </a:endParaRPr>
          </a:p>
          <a:p>
            <a:pPr marL="520700" lvl="0" indent="-520700" eaLnBrk="0" fontAlgn="base" hangingPunct="0">
              <a:lnSpc>
                <a:spcPct val="100000"/>
              </a:lnSpc>
              <a:spcBef>
                <a:spcPct val="0"/>
              </a:spcBef>
              <a:spcAft>
                <a:spcPct val="0"/>
              </a:spcAft>
              <a:buSzTx/>
              <a:buNone/>
              <a:tabLst>
                <a:tab pos="393700" algn="l"/>
              </a:tabLst>
            </a:pPr>
            <a:r>
              <a:rPr lang="en-US" dirty="0">
                <a:solidFill>
                  <a:schemeClr val="tx1"/>
                </a:solidFill>
                <a:latin typeface="Arial" panose="020B0604020202020204" pitchFamily="34" charset="0"/>
                <a:cs typeface="Arial" panose="020B0604020202020204" pitchFamily="34" charset="0"/>
              </a:rPr>
              <a:t>5. Swindoll, Charles R. </a:t>
            </a:r>
            <a:r>
              <a:rPr lang="en-US" i="1" dirty="0">
                <a:solidFill>
                  <a:schemeClr val="tx1"/>
                </a:solidFill>
                <a:latin typeface="Arial" panose="020B0604020202020204" pitchFamily="34" charset="0"/>
                <a:cs typeface="Arial" panose="020B0604020202020204" pitchFamily="34" charset="0"/>
              </a:rPr>
              <a:t>Swindoll’s Living Insights New Testament Commentary</a:t>
            </a:r>
            <a:r>
              <a:rPr lang="en-US" dirty="0">
                <a:solidFill>
                  <a:schemeClr val="tx1"/>
                </a:solidFill>
                <a:latin typeface="Arial" panose="020B0604020202020204" pitchFamily="34" charset="0"/>
                <a:cs typeface="Arial" panose="020B0604020202020204" pitchFamily="34" charset="0"/>
              </a:rPr>
              <a:t>. Tyndale, </a:t>
            </a:r>
            <a:r>
              <a:rPr lang="en-US" b="1" dirty="0">
                <a:solidFill>
                  <a:schemeClr val="tx1"/>
                </a:solidFill>
                <a:latin typeface="Arial" panose="020B0604020202020204" pitchFamily="34" charset="0"/>
                <a:cs typeface="Arial" panose="020B0604020202020204" pitchFamily="34" charset="0"/>
              </a:rPr>
              <a:t>2014-2020.</a:t>
            </a:r>
            <a:r>
              <a:rPr lang="en-US" dirty="0">
                <a:solidFill>
                  <a:schemeClr val="tx1"/>
                </a:solidFill>
                <a:latin typeface="Arial" panose="020B0604020202020204" pitchFamily="34" charset="0"/>
                <a:cs typeface="Arial" panose="020B0604020202020204" pitchFamily="34" charset="0"/>
              </a:rPr>
              <a:t> </a:t>
            </a:r>
            <a:endParaRPr lang="en-US" sz="2000" dirty="0">
              <a:solidFill>
                <a:schemeClr val="tx1"/>
              </a:solidFill>
              <a:latin typeface="Arial" panose="020B0604020202020204" pitchFamily="34" charset="0"/>
              <a:cs typeface="Arial" panose="020B0604020202020204" pitchFamily="34" charset="0"/>
            </a:endParaRPr>
          </a:p>
          <a:p>
            <a:pPr marL="520700" lvl="0" indent="-520700" eaLnBrk="0" fontAlgn="base" hangingPunct="0">
              <a:lnSpc>
                <a:spcPct val="100000"/>
              </a:lnSpc>
              <a:spcBef>
                <a:spcPct val="0"/>
              </a:spcBef>
              <a:spcAft>
                <a:spcPct val="0"/>
              </a:spcAft>
              <a:buSzTx/>
              <a:buNone/>
              <a:tabLst>
                <a:tab pos="393700" algn="l"/>
              </a:tabLst>
            </a:pPr>
            <a:endParaRPr lang="en-US" sz="2000" dirty="0">
              <a:solidFill>
                <a:schemeClr val="tx1"/>
              </a:solidFill>
              <a:latin typeface="Arial" panose="020B0604020202020204" pitchFamily="34" charset="0"/>
              <a:cs typeface="Arial" panose="020B0604020202020204" pitchFamily="34" charset="0"/>
            </a:endParaRPr>
          </a:p>
          <a:p>
            <a:pPr marL="520700" lvl="0" indent="-520700" eaLnBrk="0" fontAlgn="base" hangingPunct="0">
              <a:lnSpc>
                <a:spcPct val="100000"/>
              </a:lnSpc>
              <a:spcBef>
                <a:spcPct val="0"/>
              </a:spcBef>
              <a:spcAft>
                <a:spcPct val="0"/>
              </a:spcAft>
              <a:buSzTx/>
              <a:buNone/>
              <a:tabLst>
                <a:tab pos="393700" algn="l"/>
              </a:tabLst>
            </a:pPr>
            <a:r>
              <a:rPr lang="en-US" sz="2000" dirty="0">
                <a:solidFill>
                  <a:schemeClr val="tx1"/>
                </a:solidFill>
                <a:latin typeface="Arial" panose="020B0604020202020204" pitchFamily="34" charset="0"/>
                <a:cs typeface="Arial" panose="020B0604020202020204" pitchFamily="34" charset="0"/>
              </a:rPr>
              <a:t>5.Wiersbe, Warren. </a:t>
            </a:r>
            <a:r>
              <a:rPr lang="en-US" sz="2000" i="1" dirty="0">
                <a:solidFill>
                  <a:schemeClr val="tx1"/>
                </a:solidFill>
                <a:latin typeface="Arial" panose="020B0604020202020204" pitchFamily="34" charset="0"/>
                <a:cs typeface="Arial" panose="020B0604020202020204" pitchFamily="34" charset="0"/>
              </a:rPr>
              <a:t>The </a:t>
            </a:r>
            <a:r>
              <a:rPr lang="en-US" sz="2000" i="1" dirty="0" err="1">
                <a:solidFill>
                  <a:schemeClr val="tx1"/>
                </a:solidFill>
                <a:latin typeface="Arial" panose="020B0604020202020204" pitchFamily="34" charset="0"/>
                <a:cs typeface="Arial" panose="020B0604020202020204" pitchFamily="34" charset="0"/>
              </a:rPr>
              <a:t>Wiersbe</a:t>
            </a:r>
            <a:r>
              <a:rPr lang="en-US" sz="2000" i="1" dirty="0">
                <a:solidFill>
                  <a:schemeClr val="tx1"/>
                </a:solidFill>
                <a:latin typeface="Arial" panose="020B0604020202020204" pitchFamily="34" charset="0"/>
                <a:cs typeface="Arial" panose="020B0604020202020204" pitchFamily="34" charset="0"/>
              </a:rPr>
              <a:t> Bible Commentary: The Complete New Testament in One Volume </a:t>
            </a:r>
            <a:r>
              <a:rPr lang="en-US" sz="2000" dirty="0">
                <a:solidFill>
                  <a:schemeClr val="tx1"/>
                </a:solidFill>
                <a:latin typeface="Arial" panose="020B0604020202020204" pitchFamily="34" charset="0"/>
                <a:cs typeface="Arial" panose="020B0604020202020204" pitchFamily="34" charset="0"/>
              </a:rPr>
              <a:t>and </a:t>
            </a:r>
            <a:r>
              <a:rPr lang="en-US" sz="2000" i="1" dirty="0">
                <a:solidFill>
                  <a:schemeClr val="tx1"/>
                </a:solidFill>
                <a:latin typeface="Arial" panose="020B0604020202020204" pitchFamily="34" charset="0"/>
                <a:cs typeface="Arial" panose="020B0604020202020204" pitchFamily="34" charset="0"/>
              </a:rPr>
              <a:t>The Complete Old Testament in One Volume. </a:t>
            </a:r>
            <a:r>
              <a:rPr lang="en-US" sz="2000" dirty="0">
                <a:solidFill>
                  <a:schemeClr val="tx1"/>
                </a:solidFill>
                <a:latin typeface="Arial" panose="020B0604020202020204" pitchFamily="34" charset="0"/>
                <a:cs typeface="Arial" panose="020B0604020202020204" pitchFamily="34" charset="0"/>
              </a:rPr>
              <a:t>Colorado Springs, CO: David C. Cook, 2007;  </a:t>
            </a:r>
            <a:r>
              <a:rPr lang="en-US" sz="2000" dirty="0" err="1">
                <a:solidFill>
                  <a:schemeClr val="tx1"/>
                </a:solidFill>
                <a:latin typeface="Arial" panose="020B0604020202020204" pitchFamily="34" charset="0"/>
                <a:cs typeface="Arial" panose="020B0604020202020204" pitchFamily="34" charset="0"/>
              </a:rPr>
              <a:t>Wiersbe</a:t>
            </a:r>
            <a:r>
              <a:rPr lang="en-US" sz="2000" dirty="0">
                <a:solidFill>
                  <a:schemeClr val="tx1"/>
                </a:solidFill>
                <a:latin typeface="Arial" panose="020B0604020202020204" pitchFamily="34" charset="0"/>
                <a:cs typeface="Arial" panose="020B0604020202020204" pitchFamily="34" charset="0"/>
              </a:rPr>
              <a:t>, Warren. </a:t>
            </a:r>
            <a:r>
              <a:rPr lang="en-US" sz="2000" i="1" dirty="0">
                <a:solidFill>
                  <a:schemeClr val="tx1"/>
                </a:solidFill>
                <a:latin typeface="Arial" panose="020B0604020202020204" pitchFamily="34" charset="0"/>
                <a:cs typeface="Arial" panose="020B0604020202020204" pitchFamily="34" charset="0"/>
              </a:rPr>
              <a:t>The Bible Exposition Commentary.</a:t>
            </a:r>
            <a:r>
              <a:rPr lang="en-US" sz="2000" dirty="0">
                <a:solidFill>
                  <a:schemeClr val="tx1"/>
                </a:solidFill>
                <a:latin typeface="Arial" panose="020B0604020202020204" pitchFamily="34" charset="0"/>
                <a:cs typeface="Arial" panose="020B0604020202020204" pitchFamily="34" charset="0"/>
              </a:rPr>
              <a:t> Colorado Springs, CO: David C. Cook, 2002. </a:t>
            </a:r>
            <a:r>
              <a:rPr lang="en-US" sz="2000" i="1" dirty="0">
                <a:solidFill>
                  <a:schemeClr val="tx1"/>
                </a:solidFill>
                <a:latin typeface="Arial" panose="020B0604020202020204" pitchFamily="34" charset="0"/>
                <a:cs typeface="Arial" panose="020B0604020202020204" pitchFamily="34" charset="0"/>
              </a:rPr>
              <a:t>“Be” </a:t>
            </a:r>
            <a:r>
              <a:rPr lang="en-US" sz="2000" dirty="0">
                <a:solidFill>
                  <a:schemeClr val="tx1"/>
                </a:solidFill>
                <a:latin typeface="Arial" panose="020B0604020202020204" pitchFamily="34" charset="0"/>
                <a:cs typeface="Arial" panose="020B0604020202020204" pitchFamily="34" charset="0"/>
              </a:rPr>
              <a:t>series, 1972-2004.</a:t>
            </a:r>
          </a:p>
          <a:p>
            <a:pPr marL="520700" lvl="0" indent="-520700" eaLnBrk="0" fontAlgn="base" hangingPunct="0">
              <a:lnSpc>
                <a:spcPct val="100000"/>
              </a:lnSpc>
              <a:spcBef>
                <a:spcPct val="0"/>
              </a:spcBef>
              <a:spcAft>
                <a:spcPct val="0"/>
              </a:spcAft>
              <a:buSzTx/>
              <a:buNone/>
              <a:tabLst>
                <a:tab pos="393700" algn="l"/>
              </a:tabLst>
            </a:pPr>
            <a:endParaRPr lang="en-US" sz="2000" dirty="0">
              <a:solidFill>
                <a:schemeClr val="tx1"/>
              </a:solidFill>
              <a:latin typeface="Arial" panose="020B0604020202020204" pitchFamily="34" charset="0"/>
              <a:cs typeface="Arial" panose="020B0604020202020204" pitchFamily="34" charset="0"/>
            </a:endParaRPr>
          </a:p>
          <a:p>
            <a:pPr marL="520700" lvl="0" indent="-520700" eaLnBrk="0" fontAlgn="base" hangingPunct="0">
              <a:lnSpc>
                <a:spcPct val="100000"/>
              </a:lnSpc>
              <a:spcBef>
                <a:spcPct val="0"/>
              </a:spcBef>
              <a:spcAft>
                <a:spcPct val="0"/>
              </a:spcAft>
              <a:buSzTx/>
              <a:buNone/>
              <a:tabLst>
                <a:tab pos="393700" algn="l"/>
              </a:tabLst>
            </a:pPr>
            <a:r>
              <a:rPr lang="en-US" sz="2000" dirty="0">
                <a:solidFill>
                  <a:schemeClr val="tx1"/>
                </a:solidFill>
                <a:latin typeface="Arial" panose="020B0604020202020204" pitchFamily="34" charset="0"/>
                <a:cs typeface="Arial" panose="020B0604020202020204" pitchFamily="34" charset="0"/>
              </a:rPr>
              <a:t>6. Any Study Bible. </a:t>
            </a:r>
            <a:endParaRPr lang="en-US" altLang="en-US" sz="20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557717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9F04A-E6AC-44ED-87CA-BFDF7C3443B2}"/>
              </a:ext>
            </a:extLst>
          </p:cNvPr>
          <p:cNvSpPr>
            <a:spLocks noGrp="1"/>
          </p:cNvSpPr>
          <p:nvPr>
            <p:ph type="title"/>
          </p:nvPr>
        </p:nvSpPr>
        <p:spPr/>
        <p:txBody>
          <a:bodyPr/>
          <a:lstStyle/>
          <a:p>
            <a:r>
              <a:rPr lang="en-US" dirty="0"/>
              <a:t>The Internet &amp; Bible Software</a:t>
            </a:r>
          </a:p>
        </p:txBody>
      </p:sp>
      <p:sp>
        <p:nvSpPr>
          <p:cNvPr id="3" name="Text Placeholder 2">
            <a:extLst>
              <a:ext uri="{FF2B5EF4-FFF2-40B4-BE49-F238E27FC236}">
                <a16:creationId xmlns:a16="http://schemas.microsoft.com/office/drawing/2014/main" id="{2A1CB5DD-D4E8-4515-A278-6CD93DC8EC5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6309832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5691D-ED56-4CA0-B8B4-97F605B622E2}"/>
              </a:ext>
            </a:extLst>
          </p:cNvPr>
          <p:cNvSpPr>
            <a:spLocks noGrp="1"/>
          </p:cNvSpPr>
          <p:nvPr>
            <p:ph type="title"/>
          </p:nvPr>
        </p:nvSpPr>
        <p:spPr/>
        <p:txBody>
          <a:bodyPr/>
          <a:lstStyle/>
          <a:p>
            <a:r>
              <a:rPr lang="en-US" dirty="0"/>
              <a:t>Single Rack Server		Data Center</a:t>
            </a:r>
          </a:p>
        </p:txBody>
      </p:sp>
      <p:pic>
        <p:nvPicPr>
          <p:cNvPr id="6" name="Content Placeholder 5">
            <a:extLst>
              <a:ext uri="{FF2B5EF4-FFF2-40B4-BE49-F238E27FC236}">
                <a16:creationId xmlns:a16="http://schemas.microsoft.com/office/drawing/2014/main" id="{C8596432-59DD-4882-8276-EA1741CF1202}"/>
              </a:ext>
            </a:extLst>
          </p:cNvPr>
          <p:cNvPicPr>
            <a:picLocks noGrp="1" noChangeAspect="1"/>
          </p:cNvPicPr>
          <p:nvPr>
            <p:ph sz="half" idx="1"/>
          </p:nvPr>
        </p:nvPicPr>
        <p:blipFill>
          <a:blip r:embed="rId2"/>
          <a:stretch>
            <a:fillRect/>
          </a:stretch>
        </p:blipFill>
        <p:spPr>
          <a:xfrm>
            <a:off x="1219465" y="2249488"/>
            <a:ext cx="4722282" cy="3541712"/>
          </a:xfrm>
        </p:spPr>
      </p:pic>
      <p:pic>
        <p:nvPicPr>
          <p:cNvPr id="8" name="Content Placeholder 7">
            <a:extLst>
              <a:ext uri="{FF2B5EF4-FFF2-40B4-BE49-F238E27FC236}">
                <a16:creationId xmlns:a16="http://schemas.microsoft.com/office/drawing/2014/main" id="{365B9C56-A0BC-4CE4-9F9F-E30B46C55B59}"/>
              </a:ext>
            </a:extLst>
          </p:cNvPr>
          <p:cNvPicPr>
            <a:picLocks noGrp="1" noChangeAspect="1"/>
          </p:cNvPicPr>
          <p:nvPr>
            <p:ph sz="half" idx="2"/>
          </p:nvPr>
        </p:nvPicPr>
        <p:blipFill>
          <a:blip r:embed="rId3"/>
          <a:stretch>
            <a:fillRect/>
          </a:stretch>
        </p:blipFill>
        <p:spPr>
          <a:xfrm>
            <a:off x="6781398" y="2249488"/>
            <a:ext cx="3656817" cy="3541712"/>
          </a:xfrm>
        </p:spPr>
      </p:pic>
    </p:spTree>
    <p:extLst>
      <p:ext uri="{BB962C8B-B14F-4D97-AF65-F5344CB8AC3E}">
        <p14:creationId xmlns:p14="http://schemas.microsoft.com/office/powerpoint/2010/main" val="40849460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B2DBF-04D0-439E-B0A0-882CD2C57CD8}"/>
              </a:ext>
            </a:extLst>
          </p:cNvPr>
          <p:cNvSpPr>
            <a:spLocks noGrp="1"/>
          </p:cNvSpPr>
          <p:nvPr>
            <p:ph type="title"/>
          </p:nvPr>
        </p:nvSpPr>
        <p:spPr/>
        <p:txBody>
          <a:bodyPr/>
          <a:lstStyle/>
          <a:p>
            <a:r>
              <a:rPr lang="en-US" dirty="0"/>
              <a:t>Undersea Cable 		      Undersea Cable Map</a:t>
            </a:r>
          </a:p>
        </p:txBody>
      </p:sp>
      <p:pic>
        <p:nvPicPr>
          <p:cNvPr id="6" name="Content Placeholder 5">
            <a:extLst>
              <a:ext uri="{FF2B5EF4-FFF2-40B4-BE49-F238E27FC236}">
                <a16:creationId xmlns:a16="http://schemas.microsoft.com/office/drawing/2014/main" id="{D28FDCD1-C6F4-42AD-BD6B-2154BCAE7E94}"/>
              </a:ext>
            </a:extLst>
          </p:cNvPr>
          <p:cNvPicPr>
            <a:picLocks noGrp="1" noChangeAspect="1"/>
          </p:cNvPicPr>
          <p:nvPr>
            <p:ph sz="half" idx="1"/>
          </p:nvPr>
        </p:nvPicPr>
        <p:blipFill>
          <a:blip r:embed="rId2"/>
          <a:stretch>
            <a:fillRect/>
          </a:stretch>
        </p:blipFill>
        <p:spPr>
          <a:xfrm>
            <a:off x="750449" y="2464985"/>
            <a:ext cx="5531930" cy="3110720"/>
          </a:xfrm>
        </p:spPr>
      </p:pic>
      <p:pic>
        <p:nvPicPr>
          <p:cNvPr id="8" name="Content Placeholder 7">
            <a:extLst>
              <a:ext uri="{FF2B5EF4-FFF2-40B4-BE49-F238E27FC236}">
                <a16:creationId xmlns:a16="http://schemas.microsoft.com/office/drawing/2014/main" id="{29662AFD-19B4-4074-84D6-36419F8EE34D}"/>
              </a:ext>
            </a:extLst>
          </p:cNvPr>
          <p:cNvPicPr>
            <a:picLocks noGrp="1" noChangeAspect="1"/>
          </p:cNvPicPr>
          <p:nvPr>
            <p:ph sz="half" idx="2"/>
          </p:nvPr>
        </p:nvPicPr>
        <p:blipFill>
          <a:blip r:embed="rId3"/>
          <a:stretch>
            <a:fillRect/>
          </a:stretch>
        </p:blipFill>
        <p:spPr>
          <a:xfrm>
            <a:off x="6566338" y="2281234"/>
            <a:ext cx="4875213" cy="3478222"/>
          </a:xfrm>
        </p:spPr>
      </p:pic>
    </p:spTree>
    <p:extLst>
      <p:ext uri="{BB962C8B-B14F-4D97-AF65-F5344CB8AC3E}">
        <p14:creationId xmlns:p14="http://schemas.microsoft.com/office/powerpoint/2010/main" val="36283226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DA062-1477-4179-818C-00B4D26BBF1E}"/>
              </a:ext>
            </a:extLst>
          </p:cNvPr>
          <p:cNvSpPr>
            <a:spLocks noGrp="1"/>
          </p:cNvSpPr>
          <p:nvPr>
            <p:ph type="title"/>
          </p:nvPr>
        </p:nvSpPr>
        <p:spPr/>
        <p:txBody>
          <a:bodyPr>
            <a:normAutofit fontScale="90000"/>
          </a:bodyPr>
          <a:lstStyle/>
          <a:p>
            <a:r>
              <a:rPr lang="en-US" dirty="0"/>
              <a:t>Bible Software is just an empty bookshelf that will find the books you paid to put on the shelf. </a:t>
            </a:r>
          </a:p>
        </p:txBody>
      </p:sp>
      <p:pic>
        <p:nvPicPr>
          <p:cNvPr id="4" name="Content Placeholder 5">
            <a:extLst>
              <a:ext uri="{FF2B5EF4-FFF2-40B4-BE49-F238E27FC236}">
                <a16:creationId xmlns:a16="http://schemas.microsoft.com/office/drawing/2014/main" id="{420AEB34-746A-416D-9E18-F28642B762B9}"/>
              </a:ext>
            </a:extLst>
          </p:cNvPr>
          <p:cNvPicPr>
            <a:picLocks noGrp="1" noChangeAspect="1"/>
          </p:cNvPicPr>
          <p:nvPr>
            <p:ph idx="1"/>
          </p:nvPr>
        </p:nvPicPr>
        <p:blipFill rotWithShape="1">
          <a:blip r:embed="rId2"/>
          <a:srcRect t="20744" r="35863" b="1466"/>
          <a:stretch/>
        </p:blipFill>
        <p:spPr>
          <a:xfrm>
            <a:off x="3323055" y="1799302"/>
            <a:ext cx="5545889" cy="4855661"/>
          </a:xfrm>
        </p:spPr>
      </p:pic>
    </p:spTree>
    <p:extLst>
      <p:ext uri="{BB962C8B-B14F-4D97-AF65-F5344CB8AC3E}">
        <p14:creationId xmlns:p14="http://schemas.microsoft.com/office/powerpoint/2010/main" val="218367252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E347D-F88D-4290-B348-25B9EAC41DBA}"/>
              </a:ext>
            </a:extLst>
          </p:cNvPr>
          <p:cNvSpPr>
            <a:spLocks noGrp="1"/>
          </p:cNvSpPr>
          <p:nvPr>
            <p:ph type="title"/>
          </p:nvPr>
        </p:nvSpPr>
        <p:spPr/>
        <p:txBody>
          <a:bodyPr>
            <a:normAutofit fontScale="90000"/>
          </a:bodyPr>
          <a:lstStyle/>
          <a:p>
            <a:r>
              <a:rPr lang="en-US" dirty="0"/>
              <a:t>The quality of Bible Software is only based on the quality of books in your shelf</a:t>
            </a:r>
          </a:p>
        </p:txBody>
      </p:sp>
      <p:pic>
        <p:nvPicPr>
          <p:cNvPr id="4" name="Content Placeholder 7">
            <a:extLst>
              <a:ext uri="{FF2B5EF4-FFF2-40B4-BE49-F238E27FC236}">
                <a16:creationId xmlns:a16="http://schemas.microsoft.com/office/drawing/2014/main" id="{3F94FE90-EE73-4903-BC3F-2F2DAABD53A8}"/>
              </a:ext>
            </a:extLst>
          </p:cNvPr>
          <p:cNvPicPr>
            <a:picLocks noGrp="1" noChangeAspect="1"/>
          </p:cNvPicPr>
          <p:nvPr>
            <p:ph idx="1"/>
          </p:nvPr>
        </p:nvPicPr>
        <p:blipFill>
          <a:blip r:embed="rId2"/>
          <a:stretch>
            <a:fillRect/>
          </a:stretch>
        </p:blipFill>
        <p:spPr>
          <a:xfrm>
            <a:off x="3618010" y="1764405"/>
            <a:ext cx="4945332" cy="4985774"/>
          </a:xfrm>
        </p:spPr>
      </p:pic>
    </p:spTree>
    <p:extLst>
      <p:ext uri="{BB962C8B-B14F-4D97-AF65-F5344CB8AC3E}">
        <p14:creationId xmlns:p14="http://schemas.microsoft.com/office/powerpoint/2010/main" val="264165993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a:extLst>
              <a:ext uri="{FF2B5EF4-FFF2-40B4-BE49-F238E27FC236}">
                <a16:creationId xmlns:a16="http://schemas.microsoft.com/office/drawing/2014/main" id="{420AEB34-746A-416D-9E18-F28642B762B9}"/>
              </a:ext>
            </a:extLst>
          </p:cNvPr>
          <p:cNvPicPr>
            <a:picLocks noGrp="1" noChangeAspect="1"/>
          </p:cNvPicPr>
          <p:nvPr>
            <p:ph idx="1"/>
          </p:nvPr>
        </p:nvPicPr>
        <p:blipFill rotWithShape="1">
          <a:blip r:embed="rId2"/>
          <a:srcRect t="20744" r="48542" b="1466"/>
          <a:stretch>
            <a:fillRect/>
          </a:stretch>
        </p:blipFill>
        <p:spPr>
          <a:xfrm>
            <a:off x="1640429" y="2524021"/>
            <a:ext cx="3414168" cy="3725797"/>
          </a:xfrm>
        </p:spPr>
      </p:pic>
      <p:pic>
        <p:nvPicPr>
          <p:cNvPr id="3" name="Content Placeholder 7">
            <a:extLst>
              <a:ext uri="{FF2B5EF4-FFF2-40B4-BE49-F238E27FC236}">
                <a16:creationId xmlns:a16="http://schemas.microsoft.com/office/drawing/2014/main" id="{F5EAC526-3A3F-A457-2070-594862949D46}"/>
              </a:ext>
            </a:extLst>
          </p:cNvPr>
          <p:cNvPicPr>
            <a:picLocks noChangeAspect="1"/>
          </p:cNvPicPr>
          <p:nvPr/>
        </p:nvPicPr>
        <p:blipFill>
          <a:blip r:embed="rId3"/>
          <a:stretch>
            <a:fillRect/>
          </a:stretch>
        </p:blipFill>
        <p:spPr>
          <a:xfrm>
            <a:off x="6740013" y="2440109"/>
            <a:ext cx="3811558" cy="3842728"/>
          </a:xfrm>
          <a:prstGeom prst="rect">
            <a:avLst/>
          </a:prstGeom>
          <a:effectLst>
            <a:outerShdw blurRad="25400" dir="17880000">
              <a:srgbClr val="000000">
                <a:alpha val="46000"/>
              </a:srgbClr>
            </a:outerShdw>
          </a:effectLst>
        </p:spPr>
      </p:pic>
      <p:sp>
        <p:nvSpPr>
          <p:cNvPr id="5" name="Title 1">
            <a:extLst>
              <a:ext uri="{FF2B5EF4-FFF2-40B4-BE49-F238E27FC236}">
                <a16:creationId xmlns:a16="http://schemas.microsoft.com/office/drawing/2014/main" id="{EA695F2C-D59A-FBC6-FB81-8CF873D60DD3}"/>
              </a:ext>
            </a:extLst>
          </p:cNvPr>
          <p:cNvSpPr>
            <a:spLocks noGrp="1"/>
          </p:cNvSpPr>
          <p:nvPr>
            <p:ph type="title"/>
          </p:nvPr>
        </p:nvSpPr>
        <p:spPr>
          <a:xfrm>
            <a:off x="913795" y="609600"/>
            <a:ext cx="10353762" cy="970450"/>
          </a:xfrm>
        </p:spPr>
        <p:txBody>
          <a:bodyPr>
            <a:normAutofit fontScale="90000"/>
          </a:bodyPr>
          <a:lstStyle/>
          <a:p>
            <a:r>
              <a:rPr lang="en-US" dirty="0"/>
              <a:t>Bible Software can quickly search for words or ideas in all the books you put on its shelf. And it can help you organize your notes. But Bible Software is not a magical tool that does your research for you. </a:t>
            </a:r>
          </a:p>
        </p:txBody>
      </p:sp>
    </p:spTree>
    <p:extLst>
      <p:ext uri="{BB962C8B-B14F-4D97-AF65-F5344CB8AC3E}">
        <p14:creationId xmlns:p14="http://schemas.microsoft.com/office/powerpoint/2010/main" val="422884537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5B34D-13C3-497C-A592-F272E36FA53C}"/>
              </a:ext>
            </a:extLst>
          </p:cNvPr>
          <p:cNvSpPr>
            <a:spLocks noGrp="1"/>
          </p:cNvSpPr>
          <p:nvPr>
            <p:ph type="title"/>
          </p:nvPr>
        </p:nvSpPr>
        <p:spPr/>
        <p:txBody>
          <a:bodyPr/>
          <a:lstStyle/>
          <a:p>
            <a:r>
              <a:rPr lang="en-US"/>
              <a:t>Bible Software</a:t>
            </a:r>
            <a:endParaRPr lang="en-US" dirty="0"/>
          </a:p>
        </p:txBody>
      </p:sp>
      <p:sp>
        <p:nvSpPr>
          <p:cNvPr id="3" name="Content Placeholder 2">
            <a:extLst>
              <a:ext uri="{FF2B5EF4-FFF2-40B4-BE49-F238E27FC236}">
                <a16:creationId xmlns:a16="http://schemas.microsoft.com/office/drawing/2014/main" id="{C4669589-7B90-45D0-A5A6-CBE9C6291C6F}"/>
              </a:ext>
            </a:extLst>
          </p:cNvPr>
          <p:cNvSpPr>
            <a:spLocks noGrp="1"/>
          </p:cNvSpPr>
          <p:nvPr>
            <p:ph idx="1"/>
          </p:nvPr>
        </p:nvSpPr>
        <p:spPr>
          <a:xfrm>
            <a:off x="913795" y="1580051"/>
            <a:ext cx="11047296" cy="4977768"/>
          </a:xfrm>
        </p:spPr>
        <p:txBody>
          <a:bodyPr>
            <a:normAutofit fontScale="92500" lnSpcReduction="10000"/>
          </a:bodyPr>
          <a:lstStyle/>
          <a:p>
            <a:r>
              <a:rPr lang="en-US" dirty="0"/>
              <a:t>Accordance (https://accordancebible.com/)</a:t>
            </a:r>
          </a:p>
          <a:p>
            <a:pPr lvl="1"/>
            <a:endParaRPr lang="en-US" dirty="0"/>
          </a:p>
          <a:p>
            <a:r>
              <a:rPr lang="en-US" dirty="0"/>
              <a:t>Logos (https://www.logos.com/)</a:t>
            </a:r>
          </a:p>
          <a:p>
            <a:endParaRPr lang="en-US" dirty="0"/>
          </a:p>
          <a:p>
            <a:r>
              <a:rPr lang="en-US" dirty="0"/>
              <a:t>Logos Academic Basic (https://www.logos.com/product/195533/logos-9-academic-basic)</a:t>
            </a:r>
          </a:p>
          <a:p>
            <a:pPr lvl="1"/>
            <a:r>
              <a:rPr lang="en-US" dirty="0"/>
              <a:t>Free for students &amp; faculty enrolled in Logos’ Academic Discount Program</a:t>
            </a:r>
          </a:p>
          <a:p>
            <a:pPr lvl="1"/>
            <a:endParaRPr lang="en-US" dirty="0"/>
          </a:p>
          <a:p>
            <a:r>
              <a:rPr lang="en-US" dirty="0"/>
              <a:t>Logos Free Book of the Month (https://www.logos.com/free-book-of-the-month)</a:t>
            </a:r>
          </a:p>
          <a:p>
            <a:endParaRPr lang="en-US" dirty="0"/>
          </a:p>
          <a:p>
            <a:r>
              <a:rPr lang="en-US" dirty="0"/>
              <a:t>Eerdmans’ blog </a:t>
            </a:r>
            <a:r>
              <a:rPr lang="en-US" dirty="0" err="1"/>
              <a:t>Eerdword</a:t>
            </a:r>
            <a:r>
              <a:rPr lang="en-US" dirty="0"/>
              <a:t> (https://eerdword.com/)</a:t>
            </a:r>
          </a:p>
          <a:p>
            <a:endParaRPr lang="en-US" dirty="0"/>
          </a:p>
          <a:p>
            <a:r>
              <a:rPr lang="en-US" dirty="0"/>
              <a:t>Twitter (e.g., https://Twitter.com/NijayKGupta; /</a:t>
            </a:r>
            <a:r>
              <a:rPr lang="en-US" dirty="0" err="1"/>
              <a:t>ZondervanAcademic</a:t>
            </a:r>
            <a:r>
              <a:rPr lang="en-US" dirty="0"/>
              <a:t>; /</a:t>
            </a:r>
            <a:r>
              <a:rPr lang="en-US" dirty="0" err="1"/>
              <a:t>EerdmansBooks</a:t>
            </a:r>
            <a:r>
              <a:rPr lang="en-US" dirty="0"/>
              <a:t>; /</a:t>
            </a:r>
            <a:r>
              <a:rPr lang="en-US" dirty="0" err="1"/>
              <a:t>LanghamPub</a:t>
            </a:r>
            <a:r>
              <a:rPr lang="en-US" dirty="0"/>
              <a:t>) </a:t>
            </a:r>
          </a:p>
        </p:txBody>
      </p:sp>
    </p:spTree>
    <p:extLst>
      <p:ext uri="{BB962C8B-B14F-4D97-AF65-F5344CB8AC3E}">
        <p14:creationId xmlns:p14="http://schemas.microsoft.com/office/powerpoint/2010/main" val="423540162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7358C-A6F3-43B5-B6B7-14639C4EEB83}"/>
              </a:ext>
            </a:extLst>
          </p:cNvPr>
          <p:cNvSpPr>
            <a:spLocks noGrp="1"/>
          </p:cNvSpPr>
          <p:nvPr>
            <p:ph type="title"/>
          </p:nvPr>
        </p:nvSpPr>
        <p:spPr/>
        <p:txBody>
          <a:bodyPr/>
          <a:lstStyle/>
          <a:p>
            <a:r>
              <a:rPr lang="en-US" dirty="0"/>
              <a:t>Workshop, Day 2</a:t>
            </a:r>
          </a:p>
        </p:txBody>
      </p:sp>
      <p:sp>
        <p:nvSpPr>
          <p:cNvPr id="3" name="Content Placeholder 2">
            <a:extLst>
              <a:ext uri="{FF2B5EF4-FFF2-40B4-BE49-F238E27FC236}">
                <a16:creationId xmlns:a16="http://schemas.microsoft.com/office/drawing/2014/main" id="{6F4A7943-A9BC-4AFF-834B-D11135B9B87B}"/>
              </a:ext>
            </a:extLst>
          </p:cNvPr>
          <p:cNvSpPr>
            <a:spLocks noGrp="1"/>
          </p:cNvSpPr>
          <p:nvPr>
            <p:ph idx="1"/>
          </p:nvPr>
        </p:nvSpPr>
        <p:spPr>
          <a:xfrm>
            <a:off x="913795" y="1732450"/>
            <a:ext cx="10353762" cy="5125550"/>
          </a:xfrm>
        </p:spPr>
        <p:txBody>
          <a:bodyPr>
            <a:normAutofit/>
          </a:bodyPr>
          <a:lstStyle/>
          <a:p>
            <a:pPr marL="36900" indent="0">
              <a:buNone/>
            </a:pPr>
            <a:r>
              <a:rPr lang="en-US" dirty="0"/>
              <a:t>Build a bibliography of 10 potential sources</a:t>
            </a:r>
          </a:p>
          <a:p>
            <a:pPr marL="494100" indent="-457200">
              <a:buFont typeface="+mj-lt"/>
              <a:buAutoNum type="arabicPeriod"/>
            </a:pPr>
            <a:r>
              <a:rPr lang="en-US" dirty="0"/>
              <a:t>Form groups of 2-3 people. (2-3 minutes)</a:t>
            </a:r>
          </a:p>
          <a:p>
            <a:pPr marL="494100" indent="-457200">
              <a:buFont typeface="+mj-lt"/>
              <a:buAutoNum type="arabicPeriod"/>
            </a:pPr>
            <a:r>
              <a:rPr lang="en-US" dirty="0"/>
              <a:t>Take 2 minutes for each person to share the topic/s you are researching. (6-8 minutes)</a:t>
            </a:r>
          </a:p>
          <a:p>
            <a:pPr marL="494100" indent="-457200">
              <a:buFont typeface="+mj-lt"/>
              <a:buAutoNum type="arabicPeriod"/>
            </a:pPr>
            <a:r>
              <a:rPr lang="en-US" dirty="0"/>
              <a:t>As a group, take 5 minutes per person to brainstorm potential search terms &amp; biblical passages for each person in the group, that could help that person as they look for resources. (15 minutes) </a:t>
            </a:r>
          </a:p>
          <a:p>
            <a:pPr marL="494100" indent="-457200">
              <a:buFont typeface="+mj-lt"/>
              <a:buAutoNum type="arabicPeriod"/>
            </a:pPr>
            <a:r>
              <a:rPr lang="en-US" dirty="0"/>
              <a:t>Look for and record the bibliographic data for at least 10 usable resources. (30 minutes) </a:t>
            </a:r>
          </a:p>
          <a:p>
            <a:pPr marL="494100" indent="-457200">
              <a:buFont typeface="+mj-lt"/>
              <a:buAutoNum type="arabicPeriod"/>
            </a:pPr>
            <a:r>
              <a:rPr lang="en-US" dirty="0"/>
              <a:t>Meet your group and: </a:t>
            </a:r>
          </a:p>
          <a:p>
            <a:pPr marL="871200" lvl="1" indent="-457200">
              <a:buFont typeface="+mj-lt"/>
              <a:buAutoNum type="alphaLcPeriod"/>
            </a:pPr>
            <a:r>
              <a:rPr lang="en-US" dirty="0"/>
              <a:t>Brainstorm and record at least 5 questions that will help a researcher evaluate the quality of their resources. Save these questions for tomorrow. </a:t>
            </a:r>
          </a:p>
          <a:p>
            <a:pPr marL="871200" lvl="1" indent="-457200">
              <a:buFont typeface="+mj-lt"/>
              <a:buAutoNum type="alphaLcPeriod"/>
            </a:pPr>
            <a:r>
              <a:rPr lang="en-US" dirty="0"/>
              <a:t>Take turns and share the 10 best resources that each of you found. Discuss potential strengths and weakness of your resources.  (45 minutes)</a:t>
            </a:r>
          </a:p>
          <a:p>
            <a:pPr marL="494100" indent="-457200">
              <a:buFont typeface="+mj-lt"/>
              <a:buAutoNum type="arabicPeriod"/>
            </a:pPr>
            <a:r>
              <a:rPr lang="en-US" dirty="0"/>
              <a:t>Continue to look for quality resources (as time allows)</a:t>
            </a:r>
          </a:p>
        </p:txBody>
      </p:sp>
    </p:spTree>
    <p:extLst>
      <p:ext uri="{BB962C8B-B14F-4D97-AF65-F5344CB8AC3E}">
        <p14:creationId xmlns:p14="http://schemas.microsoft.com/office/powerpoint/2010/main" val="9585441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3EC26C"/>
      </a:accent1>
      <a:accent2>
        <a:srgbClr val="B3D463"/>
      </a:accent2>
      <a:accent3>
        <a:srgbClr val="3BBC9D"/>
      </a:accent3>
      <a:accent4>
        <a:srgbClr val="97AF75"/>
      </a:accent4>
      <a:accent5>
        <a:srgbClr val="6BA841"/>
      </a:accent5>
      <a:accent6>
        <a:srgbClr val="79AE90"/>
      </a:accent6>
      <a:hlink>
        <a:srgbClr val="85E4A6"/>
      </a:hlink>
      <a:folHlink>
        <a:srgbClr val="BDF3D0"/>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43372978-11FE-4814-AC26-BC300187D8C7}"/>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D8C8BB44E09DE46BE5342BB429977DD" ma:contentTypeVersion="16" ma:contentTypeDescription="Create a new document." ma:contentTypeScope="" ma:versionID="59a0b8ee3d9cc66e5f39ea21e5a1f9d1">
  <xsd:schema xmlns:xsd="http://www.w3.org/2001/XMLSchema" xmlns:xs="http://www.w3.org/2001/XMLSchema" xmlns:p="http://schemas.microsoft.com/office/2006/metadata/properties" xmlns:ns1="http://schemas.microsoft.com/sharepoint/v3" xmlns:ns3="2dc4a0dd-da1b-4b3b-be7a-ad31a1b987e9" xmlns:ns4="c4d13920-8ba2-4cb7-868d-19fe1c0c70ca" targetNamespace="http://schemas.microsoft.com/office/2006/metadata/properties" ma:root="true" ma:fieldsID="e409c2e0c3a5cb8e50700ef369b26dec" ns1:_="" ns3:_="" ns4:_="">
    <xsd:import namespace="http://schemas.microsoft.com/sharepoint/v3"/>
    <xsd:import namespace="2dc4a0dd-da1b-4b3b-be7a-ad31a1b987e9"/>
    <xsd:import namespace="c4d13920-8ba2-4cb7-868d-19fe1c0c70ca"/>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1:_ip_UnifiedCompliancePolicyProperties" minOccurs="0"/>
                <xsd:element ref="ns1:_ip_UnifiedCompliancePolicyUIAction"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ServiceAutoKeyPoints" minOccurs="0"/>
                <xsd:element ref="ns4:MediaServiceKeyPoints" minOccurs="0"/>
                <xsd:element ref="ns4:MediaServiceLocatio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Unified Compliance Policy Properties" ma:hidden="true" ma:internalName="_ip_UnifiedCompliancePolicyProperties">
      <xsd:simpleType>
        <xsd:restriction base="dms:Note"/>
      </xsd:simpleType>
    </xsd:element>
    <xsd:element name="_ip_UnifiedCompliancePolicyUIAction" ma:index="1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dc4a0dd-da1b-4b3b-be7a-ad31a1b987e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4d13920-8ba2-4cb7-868d-19fe1c0c70ca"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ServiceLocation" ma:index="22" nillable="true" ma:displayName="Location" ma:internalName="MediaServiceLocation" ma:readOnly="true">
      <xsd:simpleType>
        <xsd:restriction base="dms:Text"/>
      </xsd:simpleType>
    </xsd:element>
    <xsd:element name="MediaLengthInSeconds" ma:index="23"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0A8B962-7600-4EA2-BB90-57C93BB9AAF9}">
  <ds:schemaRefs>
    <ds:schemaRef ds:uri="http://schemas.microsoft.com/office/infopath/2007/PartnerControls"/>
    <ds:schemaRef ds:uri="http://schemas.microsoft.com/sharepoint/v3"/>
    <ds:schemaRef ds:uri="http://purl.org/dc/dcmitype/"/>
    <ds:schemaRef ds:uri="http://schemas.microsoft.com/office/2006/documentManagement/types"/>
    <ds:schemaRef ds:uri="2dc4a0dd-da1b-4b3b-be7a-ad31a1b987e9"/>
    <ds:schemaRef ds:uri="http://purl.org/dc/elements/1.1/"/>
    <ds:schemaRef ds:uri="http://purl.org/dc/terms/"/>
    <ds:schemaRef ds:uri="http://schemas.openxmlformats.org/package/2006/metadata/core-properties"/>
    <ds:schemaRef ds:uri="c4d13920-8ba2-4cb7-868d-19fe1c0c70ca"/>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8F03D153-F1B6-4DC6-9000-F599DCA343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dc4a0dd-da1b-4b3b-be7a-ad31a1b987e9"/>
    <ds:schemaRef ds:uri="c4d13920-8ba2-4cb7-868d-19fe1c0c70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F693D5E-1860-4C2C-952E-1AB75AB06C7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TM04033929[[fn=Slate]]</Template>
  <TotalTime>2707</TotalTime>
  <Words>5851</Words>
  <Application>Microsoft Office PowerPoint</Application>
  <PresentationFormat>Widescreen</PresentationFormat>
  <Paragraphs>629</Paragraphs>
  <Slides>92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92</vt:i4>
      </vt:variant>
    </vt:vector>
  </HeadingPairs>
  <TitlesOfParts>
    <vt:vector size="97" baseType="lpstr">
      <vt:lpstr>Arial</vt:lpstr>
      <vt:lpstr>Calisto MT</vt:lpstr>
      <vt:lpstr>Roboto Medium</vt:lpstr>
      <vt:lpstr>Wingdings 2</vt:lpstr>
      <vt:lpstr>Slate</vt:lpstr>
      <vt:lpstr>Fundamentals of  Academic Research</vt:lpstr>
      <vt:lpstr>Contents</vt:lpstr>
      <vt:lpstr>Fundamentals of Academic Research</vt:lpstr>
      <vt:lpstr>The Dunning-Kruger Effect</vt:lpstr>
      <vt:lpstr>He Ruiming “The Dangers of Short Form Content” The Woke Salaryman. 11 March 2022. Online.</vt:lpstr>
      <vt:lpstr>PowerPoint Presentation</vt:lpstr>
      <vt:lpstr>How to Judge a Book by its Cover</vt:lpstr>
      <vt:lpstr>Front Cover</vt:lpstr>
      <vt:lpstr>Back Cover</vt:lpstr>
      <vt:lpstr>Dustjacket &amp; Spine</vt:lpstr>
      <vt:lpstr>Publishing House &amp; Date</vt:lpstr>
      <vt:lpstr>Table of Contents</vt:lpstr>
      <vt:lpstr>Indices</vt:lpstr>
      <vt:lpstr>Flip through the book</vt:lpstr>
      <vt:lpstr>Scan the Preface/Introduction</vt:lpstr>
      <vt:lpstr>If book is useful</vt:lpstr>
      <vt:lpstr>How to Pre-Read a Book</vt:lpstr>
      <vt:lpstr>Why Pre-Read?</vt:lpstr>
      <vt:lpstr>How to Pre-Read a Book (or resource)</vt:lpstr>
      <vt:lpstr>PowerPoint Presentation</vt:lpstr>
      <vt:lpstr>Turabian,  “Constructing your Argument,”  “Planning a First Draft,” &amp;  “Drafting Your Paper”</vt:lpstr>
      <vt:lpstr>Constructing your Argument</vt:lpstr>
      <vt:lpstr>Constructing your Argument</vt:lpstr>
      <vt:lpstr>Planning a First Draft &amp; Drafting your Paper </vt:lpstr>
      <vt:lpstr>Roberts, “Organizing Yourself”</vt:lpstr>
      <vt:lpstr>Organizing Yourself</vt:lpstr>
      <vt:lpstr>Biblical &amp; Theological Research, Part 1</vt:lpstr>
      <vt:lpstr>Biblical Canon</vt:lpstr>
      <vt:lpstr>PowerPoint Presentation</vt:lpstr>
      <vt:lpstr>On Thinking the Biblical Canon</vt:lpstr>
      <vt:lpstr>PowerPoint Presentation</vt:lpstr>
      <vt:lpstr>PowerPoint Presentation</vt:lpstr>
      <vt:lpstr>PowerPoint Presentation</vt:lpstr>
      <vt:lpstr>On Thinking of the Biblical Canon </vt:lpstr>
      <vt:lpstr>Roberts, “Reviewing the Literature”</vt:lpstr>
      <vt:lpstr>Literature Review</vt:lpstr>
      <vt:lpstr>Literature Review (Roberts, 88-106)</vt:lpstr>
      <vt:lpstr>Literature Review: Advice (Roberts, 106-110)</vt:lpstr>
      <vt:lpstr>Machi &amp; McEvoy, “Introduction”</vt:lpstr>
      <vt:lpstr>PowerPoint Presentation</vt:lpstr>
      <vt:lpstr>Lit Review Model (Machi &amp; McEvoy, 8)</vt:lpstr>
      <vt:lpstr>Gilbert, et al., eds. “Chapters 6-8”</vt:lpstr>
      <vt:lpstr>Chapter 6, “The Library in Interdisciplinary Research”</vt:lpstr>
      <vt:lpstr>Chapter 8, “Primary &amp; Secondary Sources”</vt:lpstr>
      <vt:lpstr>Taxonomy of Resources:  Introductions, Dictionaries, &amp; Journals</vt:lpstr>
      <vt:lpstr>BibTheo.com/Bibliography</vt:lpstr>
      <vt:lpstr>Introductions</vt:lpstr>
      <vt:lpstr>Introductions</vt:lpstr>
      <vt:lpstr>Introductions</vt:lpstr>
      <vt:lpstr>Introductions</vt:lpstr>
      <vt:lpstr>Introductions</vt:lpstr>
      <vt:lpstr>Introductions</vt:lpstr>
      <vt:lpstr>Introductions</vt:lpstr>
      <vt:lpstr>Introductions</vt:lpstr>
      <vt:lpstr>Dictionaries &amp; Encyclopedias</vt:lpstr>
      <vt:lpstr>Dictionaries &amp; Encyclopedias</vt:lpstr>
      <vt:lpstr>Dictionaries &amp; Encyclopedias</vt:lpstr>
      <vt:lpstr>Dictionaries &amp; Encyclopedias</vt:lpstr>
      <vt:lpstr>Journal Articles</vt:lpstr>
      <vt:lpstr>Journal Articles</vt:lpstr>
      <vt:lpstr>Journal Abstracts</vt:lpstr>
      <vt:lpstr>Journals</vt:lpstr>
      <vt:lpstr>Journals</vt:lpstr>
      <vt:lpstr>Taxonomy of Resources –  Commentaries, Monographs, &amp; Do Not Use</vt:lpstr>
      <vt:lpstr>Commentaries</vt:lpstr>
      <vt:lpstr>Evaluating Commentaries</vt:lpstr>
      <vt:lpstr>Evaluating Commentaries </vt:lpstr>
      <vt:lpstr>Different Types of Commentaries</vt:lpstr>
      <vt:lpstr>Types of Commentaries</vt:lpstr>
      <vt:lpstr>Books About Commentaries</vt:lpstr>
      <vt:lpstr>Books About Commentaries</vt:lpstr>
      <vt:lpstr>Introductory Commentaries see BibTheo.com/bibliography for a longer list</vt:lpstr>
      <vt:lpstr>Technical Commentaries see BibTheo.com/bibliography for a longer list</vt:lpstr>
      <vt:lpstr>Specialized Commentaries see BibTheo.com/bibliography for a longer list</vt:lpstr>
      <vt:lpstr>Specialized Commentaries see BibTheo.com/bibliography for a longer list</vt:lpstr>
      <vt:lpstr>Specialized Commentaries see BibTheo.com/bibliography for a longer list</vt:lpstr>
      <vt:lpstr>Monographs &amp; Essay Collections</vt:lpstr>
      <vt:lpstr>Monographs &amp; Essay Collections</vt:lpstr>
      <vt:lpstr>Monograph Series</vt:lpstr>
      <vt:lpstr>Monographs &amp; Essay Collections</vt:lpstr>
      <vt:lpstr>Do Not Use</vt:lpstr>
      <vt:lpstr>What Not to Use for academic research</vt:lpstr>
      <vt:lpstr>PowerPoint Presentation</vt:lpstr>
      <vt:lpstr>PowerPoint Presentation</vt:lpstr>
      <vt:lpstr>The Internet &amp; Bible Software</vt:lpstr>
      <vt:lpstr>Single Rack Server  Data Center</vt:lpstr>
      <vt:lpstr>Undersea Cable         Undersea Cable Map</vt:lpstr>
      <vt:lpstr>Bible Software is just an empty bookshelf that will find the books you paid to put on the shelf. </vt:lpstr>
      <vt:lpstr>The quality of Bible Software is only based on the quality of books in your shelf</vt:lpstr>
      <vt:lpstr>Bible Software can quickly search for words or ideas in all the books you put on its shelf. And it can help you organize your notes. But Bible Software is not a magical tool that does your research for you. </vt:lpstr>
      <vt:lpstr>Bible Software</vt:lpstr>
      <vt:lpstr>Workshop, Day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Terance Espinoza</dc:creator>
  <cp:lastModifiedBy>Terance Espinoza</cp:lastModifiedBy>
  <cp:revision>11</cp:revision>
  <dcterms:created xsi:type="dcterms:W3CDTF">2022-07-09T06:16:58Z</dcterms:created>
  <dcterms:modified xsi:type="dcterms:W3CDTF">2025-07-04T22:38:16Z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0x0101000D8C8BB44E09DE46BE5342BB429977DD</vt:lpwstr>
  </property>
</Properties>
</file>