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66" r:id="rId3"/>
    <p:sldId id="267" r:id="rId4"/>
    <p:sldId id="263" r:id="rId5"/>
    <p:sldId id="257" r:id="rId6"/>
    <p:sldId id="258" r:id="rId7"/>
    <p:sldId id="260" r:id="rId8"/>
    <p:sldId id="261" r:id="rId9"/>
    <p:sldId id="262" r:id="rId10"/>
    <p:sldId id="259" r:id="rId11"/>
    <p:sldId id="268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C543C2-AD8B-4964-970F-CFC649183720}" v="21" dt="2019-08-28T14:32:37.6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97" d="100"/>
          <a:sy n="97" d="100"/>
        </p:scale>
        <p:origin x="4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7D4174BD-48F1-4810-AF60-2F7F81EC3705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2E1F0C93-C03F-4E89-92C1-0A493C06D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525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174BD-48F1-4810-AF60-2F7F81EC3705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F0C93-C03F-4E89-92C1-0A493C06D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761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D4174BD-48F1-4810-AF60-2F7F81EC3705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E1F0C93-C03F-4E89-92C1-0A493C06D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267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174BD-48F1-4810-AF60-2F7F81EC3705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F0C93-C03F-4E89-92C1-0A493C06D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758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174BD-48F1-4810-AF60-2F7F81EC3705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F0C93-C03F-4E89-92C1-0A493C06D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190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174BD-48F1-4810-AF60-2F7F81EC3705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F0C93-C03F-4E89-92C1-0A493C06D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938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174BD-48F1-4810-AF60-2F7F81EC3705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F0C93-C03F-4E89-92C1-0A493C06D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606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174BD-48F1-4810-AF60-2F7F81EC3705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F0C93-C03F-4E89-92C1-0A493C06D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065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174BD-48F1-4810-AF60-2F7F81EC3705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F0C93-C03F-4E89-92C1-0A493C06D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02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174BD-48F1-4810-AF60-2F7F81EC3705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F0C93-C03F-4E89-92C1-0A493C06D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814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D4174BD-48F1-4810-AF60-2F7F81EC3705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E1F0C93-C03F-4E89-92C1-0A493C06D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609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D4174BD-48F1-4810-AF60-2F7F81EC3705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E1F0C93-C03F-4E89-92C1-0A493C06D83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6480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D4174BD-48F1-4810-AF60-2F7F81EC3705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E1F0C93-C03F-4E89-92C1-0A493C06D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6403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174BD-48F1-4810-AF60-2F7F81EC3705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F0C93-C03F-4E89-92C1-0A493C06D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238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174BD-48F1-4810-AF60-2F7F81EC3705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F0C93-C03F-4E89-92C1-0A493C06D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8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174BD-48F1-4810-AF60-2F7F81EC3705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F0C93-C03F-4E89-92C1-0A493C06D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109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D4174BD-48F1-4810-AF60-2F7F81EC3705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E1F0C93-C03F-4E89-92C1-0A493C06D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91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174BD-48F1-4810-AF60-2F7F81EC3705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1F0C93-C03F-4E89-92C1-0A493C06D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9229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D3BB0-D763-4825-BFFB-525C1D12B5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Zeal, Faith, and Righteousness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3778D4-328A-4388-B358-5B4C6EEB8D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 Models of Phinehas and Abraham in the writings of Paul</a:t>
            </a:r>
          </a:p>
        </p:txBody>
      </p:sp>
    </p:spTree>
    <p:extLst>
      <p:ext uri="{BB962C8B-B14F-4D97-AF65-F5344CB8AC3E}">
        <p14:creationId xmlns:p14="http://schemas.microsoft.com/office/powerpoint/2010/main" val="3459811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780CE-1368-4673-A78E-D0CD6171DF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Faith of Abraham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CC7D6E-E9E7-47BD-9B87-4D50B7A0F2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576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BFE7B-F288-4A7C-9524-E9508CDFB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Abraham as Model of Faith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17CD03-2E5F-48C6-AC9F-238676B408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 15:6 “And he believed the LORD; and the LORD reckoned it to him as righteousness” (NRSV).</a:t>
            </a:r>
          </a:p>
          <a:p>
            <a:r>
              <a:rPr lang="en-US" dirty="0"/>
              <a:t>Romans 4:1-3 “What then are we to say was gained by Abraham, our ancestor according to the flesh? </a:t>
            </a:r>
            <a:r>
              <a:rPr lang="en-US" b="1" baseline="30000" dirty="0"/>
              <a:t>2</a:t>
            </a:r>
            <a:r>
              <a:rPr lang="en-US" dirty="0"/>
              <a:t> For if Abraham was justified by works, he has something to boast about, but not before God. </a:t>
            </a:r>
            <a:r>
              <a:rPr lang="en-US" b="1" baseline="30000" dirty="0"/>
              <a:t>3</a:t>
            </a:r>
            <a:r>
              <a:rPr lang="en-US" dirty="0"/>
              <a:t> For what does the scripture say? ‘Abraham believed God, and it was reckoned to him as righteousness’” (NRSV).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233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Zeal of Phinehas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158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Numbers 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READ Numbers 25</a:t>
            </a:r>
          </a:p>
        </p:txBody>
      </p:sp>
    </p:spTree>
    <p:extLst>
      <p:ext uri="{BB962C8B-B14F-4D97-AF65-F5344CB8AC3E}">
        <p14:creationId xmlns:p14="http://schemas.microsoft.com/office/powerpoint/2010/main" val="2752911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Phinehas Remembered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Psa. 106:28-31</a:t>
            </a:r>
          </a:p>
          <a:p>
            <a:pPr marL="0" indent="0">
              <a:buNone/>
            </a:pPr>
            <a:r>
              <a:rPr lang="en-US" b="1" baseline="30000" dirty="0"/>
              <a:t>28</a:t>
            </a:r>
            <a:r>
              <a:rPr lang="en-US" dirty="0"/>
              <a:t>	Then they attached themselves to the Baal of </a:t>
            </a:r>
            <a:r>
              <a:rPr lang="en-US" dirty="0" err="1"/>
              <a:t>Peor</a:t>
            </a:r>
            <a:r>
              <a:rPr lang="en-US" dirty="0"/>
              <a:t>,</a:t>
            </a:r>
          </a:p>
          <a:p>
            <a:pPr marL="0" indent="0">
              <a:buNone/>
            </a:pPr>
            <a:r>
              <a:rPr lang="en-US" dirty="0"/>
              <a:t>		and ate sacrifices offered to the dead; </a:t>
            </a:r>
          </a:p>
          <a:p>
            <a:pPr marL="0" indent="0">
              <a:buNone/>
            </a:pPr>
            <a:r>
              <a:rPr lang="en-US" b="1" baseline="30000" dirty="0"/>
              <a:t>29</a:t>
            </a:r>
            <a:r>
              <a:rPr lang="en-US" dirty="0"/>
              <a:t> 	they provoked the LORD to anger with their deeds,</a:t>
            </a:r>
          </a:p>
          <a:p>
            <a:pPr marL="0" indent="0">
              <a:buNone/>
            </a:pPr>
            <a:r>
              <a:rPr lang="en-US" dirty="0"/>
              <a:t>		and a plague broke out among them. </a:t>
            </a:r>
          </a:p>
          <a:p>
            <a:pPr marL="0" indent="0">
              <a:buNone/>
            </a:pPr>
            <a:r>
              <a:rPr lang="en-US" b="1" baseline="30000" dirty="0"/>
              <a:t>30</a:t>
            </a:r>
            <a:r>
              <a:rPr lang="en-US" dirty="0"/>
              <a:t> 	Then Phinehas stood up and interceded,</a:t>
            </a:r>
          </a:p>
          <a:p>
            <a:pPr marL="0" indent="0">
              <a:buNone/>
            </a:pPr>
            <a:r>
              <a:rPr lang="en-US" dirty="0"/>
              <a:t>		and the plague was stopped. </a:t>
            </a:r>
          </a:p>
          <a:p>
            <a:pPr marL="0" indent="0">
              <a:buNone/>
            </a:pPr>
            <a:r>
              <a:rPr lang="en-US" b="1" baseline="30000" dirty="0"/>
              <a:t>31</a:t>
            </a:r>
            <a:r>
              <a:rPr lang="en-US" dirty="0"/>
              <a:t> 	And that has been reckoned to him as righteousness</a:t>
            </a:r>
          </a:p>
          <a:p>
            <a:pPr marL="0" indent="0">
              <a:buNone/>
            </a:pPr>
            <a:r>
              <a:rPr lang="en-US" dirty="0"/>
              <a:t>		from generation to generation forever.  (NRSV)</a:t>
            </a:r>
          </a:p>
        </p:txBody>
      </p:sp>
    </p:spTree>
    <p:extLst>
      <p:ext uri="{BB962C8B-B14F-4D97-AF65-F5344CB8AC3E}">
        <p14:creationId xmlns:p14="http://schemas.microsoft.com/office/powerpoint/2010/main" val="3177563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Phinehas Remembered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Sirach 45:23-24</a:t>
            </a:r>
          </a:p>
          <a:p>
            <a:pPr marL="0" indent="0">
              <a:buNone/>
            </a:pPr>
            <a:r>
              <a:rPr lang="en-US" b="1" baseline="30000" dirty="0"/>
              <a:t>23</a:t>
            </a:r>
            <a:r>
              <a:rPr lang="en-US" dirty="0"/>
              <a:t> 	Phinehas son of </a:t>
            </a:r>
            <a:r>
              <a:rPr lang="en-US" dirty="0" err="1"/>
              <a:t>Eleazar</a:t>
            </a:r>
            <a:r>
              <a:rPr lang="en-US" dirty="0"/>
              <a:t> ranks third in glory</a:t>
            </a:r>
          </a:p>
          <a:p>
            <a:pPr marL="0" indent="0">
              <a:buNone/>
            </a:pPr>
            <a:r>
              <a:rPr lang="en-US" dirty="0"/>
              <a:t>		for being zealous in the fear of the Lord,</a:t>
            </a:r>
          </a:p>
          <a:p>
            <a:pPr marL="0" indent="0">
              <a:buNone/>
            </a:pPr>
            <a:r>
              <a:rPr lang="en-US" dirty="0"/>
              <a:t>	and standing firm, when the people turned away,</a:t>
            </a:r>
          </a:p>
          <a:p>
            <a:pPr marL="0" indent="0">
              <a:buNone/>
            </a:pPr>
            <a:r>
              <a:rPr lang="en-US" dirty="0"/>
              <a:t>		in the noble courage of his soul;</a:t>
            </a:r>
          </a:p>
          <a:p>
            <a:pPr marL="0" indent="0">
              <a:buNone/>
            </a:pPr>
            <a:r>
              <a:rPr lang="en-US" dirty="0"/>
              <a:t>		and he made atonement for Israel. </a:t>
            </a:r>
          </a:p>
          <a:p>
            <a:pPr marL="0" indent="0">
              <a:buNone/>
            </a:pPr>
            <a:r>
              <a:rPr lang="en-US" b="1" baseline="30000" dirty="0"/>
              <a:t>24</a:t>
            </a:r>
            <a:r>
              <a:rPr lang="en-US" dirty="0"/>
              <a:t> 	Therefore a covenant of friendship was established with him,</a:t>
            </a:r>
          </a:p>
          <a:p>
            <a:pPr marL="0" indent="0">
              <a:buNone/>
            </a:pPr>
            <a:r>
              <a:rPr lang="en-US" dirty="0"/>
              <a:t>		that he should be leader of the sanctuary and of his people,</a:t>
            </a:r>
          </a:p>
          <a:p>
            <a:pPr marL="0" indent="0">
              <a:buNone/>
            </a:pPr>
            <a:r>
              <a:rPr lang="en-US" dirty="0"/>
              <a:t>	that he and his descendants should have</a:t>
            </a:r>
          </a:p>
          <a:p>
            <a:pPr marL="0" indent="0">
              <a:buNone/>
            </a:pPr>
            <a:r>
              <a:rPr lang="en-US" dirty="0"/>
              <a:t>		the dignity of the priesthood forever. (NRSV)</a:t>
            </a:r>
          </a:p>
        </p:txBody>
      </p:sp>
    </p:spTree>
    <p:extLst>
      <p:ext uri="{BB962C8B-B14F-4D97-AF65-F5344CB8AC3E}">
        <p14:creationId xmlns:p14="http://schemas.microsoft.com/office/powerpoint/2010/main" val="2367620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Phinehas Remembered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1Mac. 2:23 -26</a:t>
            </a:r>
          </a:p>
          <a:p>
            <a:pPr marL="0" indent="0">
              <a:buNone/>
            </a:pPr>
            <a:r>
              <a:rPr lang="en-US" dirty="0"/>
              <a:t>When he had finished speaking these words, a Jew came forward in the sight of all to offer sacrifice on the altar in </a:t>
            </a:r>
            <a:r>
              <a:rPr lang="en-US" dirty="0" err="1"/>
              <a:t>Modein</a:t>
            </a:r>
            <a:r>
              <a:rPr lang="en-US" dirty="0"/>
              <a:t>, according to the king’s command. </a:t>
            </a:r>
            <a:r>
              <a:rPr lang="en-US" b="1" baseline="30000" dirty="0"/>
              <a:t>24</a:t>
            </a:r>
            <a:r>
              <a:rPr lang="en-US" dirty="0"/>
              <a:t> When Mattathias saw it, he burned with zeal and his heart was stirred. He gave vent to righteous anger; he ran and killed him on the altar. </a:t>
            </a:r>
            <a:r>
              <a:rPr lang="en-US" b="1" baseline="30000" dirty="0"/>
              <a:t>25</a:t>
            </a:r>
            <a:r>
              <a:rPr lang="en-US" dirty="0"/>
              <a:t> At the same time he killed the king’s officer who was forcing them to sacrifice, and he tore down the altar. </a:t>
            </a:r>
            <a:r>
              <a:rPr lang="en-US" b="1" baseline="30000" dirty="0"/>
              <a:t>26</a:t>
            </a:r>
            <a:r>
              <a:rPr lang="en-US" dirty="0"/>
              <a:t> Thus he burned with zeal for the law, just as Phinehas did against </a:t>
            </a:r>
            <a:r>
              <a:rPr lang="en-US" dirty="0" err="1"/>
              <a:t>Zimri</a:t>
            </a:r>
            <a:r>
              <a:rPr lang="en-US" dirty="0"/>
              <a:t> son of </a:t>
            </a:r>
            <a:r>
              <a:rPr lang="en-US" dirty="0" err="1"/>
              <a:t>Salu</a:t>
            </a:r>
            <a:r>
              <a:rPr lang="en-US" dirty="0"/>
              <a:t>. (NRSV)</a:t>
            </a:r>
          </a:p>
          <a:p>
            <a:pPr marL="0" indent="0">
              <a:buNone/>
            </a:pPr>
            <a:r>
              <a:rPr lang="en-US" b="1" dirty="0"/>
              <a:t>1Mac. 2:54</a:t>
            </a:r>
            <a:r>
              <a:rPr lang="en-US" dirty="0"/>
              <a:t> Phinehas</a:t>
            </a:r>
            <a:r>
              <a:rPr lang="en-US" b="1" dirty="0"/>
              <a:t> </a:t>
            </a:r>
            <a:r>
              <a:rPr lang="en-US" dirty="0"/>
              <a:t>our ancestor, because he was deeply zealous, received the covenant of everlasting priesthood. (NRSV)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62100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Phinehas Remembered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4 Maccabees 18:10-19</a:t>
            </a:r>
            <a:r>
              <a:rPr lang="en-US" b="1" baseline="30000" dirty="0"/>
              <a:t>10</a:t>
            </a:r>
            <a:r>
              <a:rPr lang="en-US" dirty="0"/>
              <a:t> While he was still with you, he taught you the law and the prophets. </a:t>
            </a:r>
            <a:r>
              <a:rPr lang="en-US" b="1" baseline="30000" dirty="0"/>
              <a:t>11</a:t>
            </a:r>
            <a:r>
              <a:rPr lang="en-US" dirty="0"/>
              <a:t> He read to you about Abel slain by Cain, and Isaac who was offered as a burnt offering, and about Joseph in prison. </a:t>
            </a:r>
            <a:r>
              <a:rPr lang="en-US" b="1" baseline="30000" dirty="0"/>
              <a:t>12</a:t>
            </a:r>
            <a:r>
              <a:rPr lang="en-US" dirty="0"/>
              <a:t> He told you of the zeal of Phinehas, and he taught you about </a:t>
            </a:r>
            <a:r>
              <a:rPr lang="en-US" dirty="0" err="1"/>
              <a:t>Hananiah</a:t>
            </a:r>
            <a:r>
              <a:rPr lang="en-US" dirty="0"/>
              <a:t>, </a:t>
            </a:r>
            <a:r>
              <a:rPr lang="en-US" dirty="0" err="1"/>
              <a:t>Azariah</a:t>
            </a:r>
            <a:r>
              <a:rPr lang="en-US" dirty="0"/>
              <a:t>, and </a:t>
            </a:r>
            <a:r>
              <a:rPr lang="en-US" dirty="0" err="1"/>
              <a:t>Mishael</a:t>
            </a:r>
            <a:r>
              <a:rPr lang="en-US" dirty="0"/>
              <a:t> in the fire. </a:t>
            </a:r>
            <a:r>
              <a:rPr lang="en-US" b="1" baseline="30000" dirty="0"/>
              <a:t>13</a:t>
            </a:r>
            <a:r>
              <a:rPr lang="en-US" dirty="0"/>
              <a:t> He praised Daniel in the den of the lions and blessed him. </a:t>
            </a:r>
            <a:r>
              <a:rPr lang="en-US" b="1" baseline="30000" dirty="0"/>
              <a:t>14</a:t>
            </a:r>
            <a:r>
              <a:rPr lang="en-US" dirty="0"/>
              <a:t> He reminded you of the scripture of Isaiah, which says, ‘Even though you go through the fire, the flame shall not consume you.’ </a:t>
            </a:r>
            <a:r>
              <a:rPr lang="en-US" b="1" baseline="30000" dirty="0"/>
              <a:t>15</a:t>
            </a:r>
            <a:r>
              <a:rPr lang="en-US" dirty="0"/>
              <a:t> He sang to you songs of the psalmist David, who said, ‘Many are the afflictions of the righteous.’ </a:t>
            </a:r>
            <a:r>
              <a:rPr lang="en-US" b="1" baseline="30000" dirty="0"/>
              <a:t>16</a:t>
            </a:r>
            <a:r>
              <a:rPr lang="en-US" dirty="0"/>
              <a:t> He recounted to you Solomon’s proverb, ‘There is a tree of life for those who do his will.’ </a:t>
            </a:r>
            <a:r>
              <a:rPr lang="en-US" b="1" baseline="30000" dirty="0"/>
              <a:t>17</a:t>
            </a:r>
            <a:r>
              <a:rPr lang="en-US" dirty="0"/>
              <a:t> He confirmed the query of Ezekiel, ‘Shall these dry bones live?’ </a:t>
            </a:r>
            <a:r>
              <a:rPr lang="en-US" b="1" baseline="30000" dirty="0"/>
              <a:t>18</a:t>
            </a:r>
            <a:r>
              <a:rPr lang="en-US" dirty="0"/>
              <a:t> For he did not forget to teach you the song that Moses taught, which says, </a:t>
            </a:r>
            <a:r>
              <a:rPr lang="en-US" b="1" baseline="30000" dirty="0"/>
              <a:t>19</a:t>
            </a:r>
            <a:r>
              <a:rPr lang="en-US" dirty="0"/>
              <a:t> ‘I kill and I make alive: this is your life and the length of your days.’” (NRSV)</a:t>
            </a:r>
          </a:p>
        </p:txBody>
      </p:sp>
    </p:spTree>
    <p:extLst>
      <p:ext uri="{BB962C8B-B14F-4D97-AF65-F5344CB8AC3E}">
        <p14:creationId xmlns:p14="http://schemas.microsoft.com/office/powerpoint/2010/main" val="1446671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Paul’s Zeal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Phillipians</a:t>
            </a:r>
            <a:r>
              <a:rPr lang="en-US" dirty="0"/>
              <a:t> 3:5-6</a:t>
            </a:r>
          </a:p>
          <a:p>
            <a:r>
              <a:rPr lang="en-US" dirty="0"/>
              <a:t> If anyone else has reason to be confident in the flesh, I have more: </a:t>
            </a:r>
            <a:r>
              <a:rPr lang="en-US" b="1" baseline="30000" dirty="0"/>
              <a:t>5</a:t>
            </a:r>
            <a:r>
              <a:rPr lang="en-US" dirty="0"/>
              <a:t> circumcised on the eighth day, a member of the people of Israel, of the tribe of Benjamin, a Hebrew born of Hebrews; as to the law, a Pharisee; </a:t>
            </a:r>
            <a:r>
              <a:rPr lang="en-US" b="1" baseline="30000" dirty="0"/>
              <a:t>6</a:t>
            </a:r>
            <a:r>
              <a:rPr lang="en-US" dirty="0"/>
              <a:t> as to zeal, a persecutor of the church; as to righteousness under the law, blameless (NRSV).</a:t>
            </a:r>
          </a:p>
          <a:p>
            <a:r>
              <a:rPr lang="en-US" dirty="0"/>
              <a:t>Romans 4:3 (citing Gen 15:6)</a:t>
            </a:r>
          </a:p>
          <a:p>
            <a:r>
              <a:rPr lang="en-US" b="1" baseline="30000" dirty="0"/>
              <a:t>3</a:t>
            </a:r>
            <a:r>
              <a:rPr lang="en-US" dirty="0"/>
              <a:t> For what does the scripture say? “Abraham believed God, and it was reckoned to him as righteousness” (NRSV).</a:t>
            </a:r>
          </a:p>
        </p:txBody>
      </p:sp>
    </p:spTree>
    <p:extLst>
      <p:ext uri="{BB962C8B-B14F-4D97-AF65-F5344CB8AC3E}">
        <p14:creationId xmlns:p14="http://schemas.microsoft.com/office/powerpoint/2010/main" val="2447647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6AF60-DAE8-4188-A7A0-1B625483E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Model of Jesus and Righteousness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90A8F9-6E5D-47EA-A9EF-01C8AE432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68137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Paul’s experience with the risen Christ functioned as a filter which affirmed one model of righteousness and rendered the other obsolete</a:t>
            </a:r>
          </a:p>
          <a:p>
            <a:endParaRPr lang="en-US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49E3A53-7B96-4863-AC29-5CB28A70C0BD}"/>
              </a:ext>
            </a:extLst>
          </p:cNvPr>
          <p:cNvCxnSpPr/>
          <p:nvPr/>
        </p:nvCxnSpPr>
        <p:spPr>
          <a:xfrm>
            <a:off x="639097" y="3775587"/>
            <a:ext cx="4871884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CDECA1A-55D1-4DAA-B0A4-1B81456FEF02}"/>
              </a:ext>
            </a:extLst>
          </p:cNvPr>
          <p:cNvCxnSpPr>
            <a:cxnSpLocks/>
          </p:cNvCxnSpPr>
          <p:nvPr/>
        </p:nvCxnSpPr>
        <p:spPr>
          <a:xfrm>
            <a:off x="580104" y="4748981"/>
            <a:ext cx="9847006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26D0865-A7E0-4FDA-AB73-55A4735F5352}"/>
              </a:ext>
            </a:extLst>
          </p:cNvPr>
          <p:cNvCxnSpPr/>
          <p:nvPr/>
        </p:nvCxnSpPr>
        <p:spPr>
          <a:xfrm>
            <a:off x="5555226" y="3539613"/>
            <a:ext cx="0" cy="174031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6EA899B-9BDC-4659-85D5-CDC4C4A29668}"/>
              </a:ext>
            </a:extLst>
          </p:cNvPr>
          <p:cNvSpPr txBox="1"/>
          <p:nvPr/>
        </p:nvSpPr>
        <p:spPr>
          <a:xfrm>
            <a:off x="1238865" y="3377381"/>
            <a:ext cx="1188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Phinehas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68EF313-6439-4A69-A96D-1FD320EEC650}"/>
              </a:ext>
            </a:extLst>
          </p:cNvPr>
          <p:cNvSpPr txBox="1"/>
          <p:nvPr/>
        </p:nvSpPr>
        <p:spPr>
          <a:xfrm>
            <a:off x="1238865" y="4379649"/>
            <a:ext cx="1253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Abraham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E3064A8-C8FD-4BF9-91CE-806D869FB84A}"/>
              </a:ext>
            </a:extLst>
          </p:cNvPr>
          <p:cNvSpPr txBox="1"/>
          <p:nvPr/>
        </p:nvSpPr>
        <p:spPr>
          <a:xfrm rot="16200000">
            <a:off x="5356614" y="4077618"/>
            <a:ext cx="766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Jesus</a:t>
            </a:r>
          </a:p>
        </p:txBody>
      </p:sp>
    </p:spTree>
    <p:extLst>
      <p:ext uri="{BB962C8B-B14F-4D97-AF65-F5344CB8AC3E}">
        <p14:creationId xmlns:p14="http://schemas.microsoft.com/office/powerpoint/2010/main" val="4079147914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219</TotalTime>
  <Words>633</Words>
  <Application>Microsoft Office PowerPoint</Application>
  <PresentationFormat>Widescreen</PresentationFormat>
  <Paragraphs>46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Century Gothic</vt:lpstr>
      <vt:lpstr>Vapor Trail</vt:lpstr>
      <vt:lpstr>Zeal, Faith, and Righteousness</vt:lpstr>
      <vt:lpstr>The Faith of Abraham</vt:lpstr>
      <vt:lpstr>Abraham as Model of Faith</vt:lpstr>
      <vt:lpstr>The Zeal of Phinehas</vt:lpstr>
      <vt:lpstr>Numbers 25</vt:lpstr>
      <vt:lpstr>Phinehas Remembered </vt:lpstr>
      <vt:lpstr>Phinehas Remembered</vt:lpstr>
      <vt:lpstr>Phinehas Remembered</vt:lpstr>
      <vt:lpstr>Phinehas Remembered</vt:lpstr>
      <vt:lpstr>Paul’s Zeal</vt:lpstr>
      <vt:lpstr>The Model of Jesus and Righteousness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Zeal of Phenahs</dc:title>
  <dc:creator>Peter Reynolds</dc:creator>
  <cp:lastModifiedBy>Peter Reynolds</cp:lastModifiedBy>
  <cp:revision>7</cp:revision>
  <dcterms:created xsi:type="dcterms:W3CDTF">2019-04-02T15:47:40Z</dcterms:created>
  <dcterms:modified xsi:type="dcterms:W3CDTF">2019-08-28T14:33:47Z</dcterms:modified>
</cp:coreProperties>
</file>