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8" r:id="rId6"/>
    <p:sldId id="268" r:id="rId7"/>
    <p:sldId id="257" r:id="rId8"/>
    <p:sldId id="259" r:id="rId9"/>
    <p:sldId id="260" r:id="rId10"/>
    <p:sldId id="263" r:id="rId11"/>
    <p:sldId id="265" r:id="rId12"/>
    <p:sldId id="270" r:id="rId13"/>
    <p:sldId id="271" r:id="rId14"/>
    <p:sldId id="272" r:id="rId15"/>
    <p:sldId id="267" r:id="rId16"/>
    <p:sldId id="266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187538-6428-3614-3EF6-07C7BAD594FD}" v="2" dt="2022-08-16T18:58:45.5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5" autoAdjust="0"/>
    <p:restoredTop sz="94660"/>
  </p:normalViewPr>
  <p:slideViewPr>
    <p:cSldViewPr snapToGrid="0">
      <p:cViewPr varScale="1">
        <p:scale>
          <a:sx n="90" d="100"/>
          <a:sy n="90" d="100"/>
        </p:scale>
        <p:origin x="4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Reynolds" userId="474f3bfc-056a-4298-bfe9-90a894cfa4c3" providerId="ADAL" clId="{C0BA4319-0E27-468D-8F4F-B2F550BC7E78}"/>
    <pc:docChg chg="custSel addSld delSld modSld">
      <pc:chgData name="Peter Reynolds" userId="474f3bfc-056a-4298-bfe9-90a894cfa4c3" providerId="ADAL" clId="{C0BA4319-0E27-468D-8F4F-B2F550BC7E78}" dt="2022-08-16T18:57:28.035" v="733" actId="931"/>
      <pc:docMkLst>
        <pc:docMk/>
      </pc:docMkLst>
      <pc:sldChg chg="del">
        <pc:chgData name="Peter Reynolds" userId="474f3bfc-056a-4298-bfe9-90a894cfa4c3" providerId="ADAL" clId="{C0BA4319-0E27-468D-8F4F-B2F550BC7E78}" dt="2022-08-16T18:51:37.010" v="0" actId="2696"/>
        <pc:sldMkLst>
          <pc:docMk/>
          <pc:sldMk cId="4047579557" sldId="269"/>
        </pc:sldMkLst>
      </pc:sldChg>
      <pc:sldChg chg="addSp delSp modSp add">
        <pc:chgData name="Peter Reynolds" userId="474f3bfc-056a-4298-bfe9-90a894cfa4c3" providerId="ADAL" clId="{C0BA4319-0E27-468D-8F4F-B2F550BC7E78}" dt="2022-08-16T18:57:28.035" v="733" actId="931"/>
        <pc:sldMkLst>
          <pc:docMk/>
          <pc:sldMk cId="3174604147" sldId="273"/>
        </pc:sldMkLst>
        <pc:spChg chg="mod">
          <ac:chgData name="Peter Reynolds" userId="474f3bfc-056a-4298-bfe9-90a894cfa4c3" providerId="ADAL" clId="{C0BA4319-0E27-468D-8F4F-B2F550BC7E78}" dt="2022-08-16T18:51:54.778" v="30" actId="20577"/>
          <ac:spMkLst>
            <pc:docMk/>
            <pc:sldMk cId="3174604147" sldId="273"/>
            <ac:spMk id="2" creationId="{FE138A3C-3E1D-4C35-8C6D-21D492339A39}"/>
          </ac:spMkLst>
        </pc:spChg>
        <pc:spChg chg="mod">
          <ac:chgData name="Peter Reynolds" userId="474f3bfc-056a-4298-bfe9-90a894cfa4c3" providerId="ADAL" clId="{C0BA4319-0E27-468D-8F4F-B2F550BC7E78}" dt="2022-08-16T18:54:33.744" v="728" actId="20577"/>
          <ac:spMkLst>
            <pc:docMk/>
            <pc:sldMk cId="3174604147" sldId="273"/>
            <ac:spMk id="3" creationId="{9F9B0BF3-0913-4C54-8181-06A18068260C}"/>
          </ac:spMkLst>
        </pc:spChg>
        <pc:picChg chg="add del mod">
          <ac:chgData name="Peter Reynolds" userId="474f3bfc-056a-4298-bfe9-90a894cfa4c3" providerId="ADAL" clId="{C0BA4319-0E27-468D-8F4F-B2F550BC7E78}" dt="2022-08-16T18:57:23.276" v="732" actId="478"/>
          <ac:picMkLst>
            <pc:docMk/>
            <pc:sldMk cId="3174604147" sldId="273"/>
            <ac:picMk id="5" creationId="{6D387E24-3A07-4805-936F-18B49A981C34}"/>
          </ac:picMkLst>
        </pc:picChg>
        <pc:picChg chg="add mod">
          <ac:chgData name="Peter Reynolds" userId="474f3bfc-056a-4298-bfe9-90a894cfa4c3" providerId="ADAL" clId="{C0BA4319-0E27-468D-8F4F-B2F550BC7E78}" dt="2022-08-16T18:57:28.035" v="733" actId="931"/>
          <ac:picMkLst>
            <pc:docMk/>
            <pc:sldMk cId="3174604147" sldId="273"/>
            <ac:picMk id="7" creationId="{567299ED-A93C-48C1-9BFF-0F58EB9A8B9D}"/>
          </ac:picMkLst>
        </pc:picChg>
      </pc:sldChg>
    </pc:docChg>
  </pc:docChgLst>
  <pc:docChgLst>
    <pc:chgData name="Peter Reynolds" userId="S::preynolds@sagu.edu::474f3bfc-056a-4298-bfe9-90a894cfa4c3" providerId="AD" clId="Web-{DC187538-6428-3614-3EF6-07C7BAD594FD}"/>
    <pc:docChg chg="modSld">
      <pc:chgData name="Peter Reynolds" userId="S::preynolds@sagu.edu::474f3bfc-056a-4298-bfe9-90a894cfa4c3" providerId="AD" clId="Web-{DC187538-6428-3614-3EF6-07C7BAD594FD}" dt="2022-08-16T18:59:50.784" v="4"/>
      <pc:docMkLst>
        <pc:docMk/>
      </pc:docMkLst>
      <pc:sldChg chg="addSp delSp modSp mod setBg">
        <pc:chgData name="Peter Reynolds" userId="S::preynolds@sagu.edu::474f3bfc-056a-4298-bfe9-90a894cfa4c3" providerId="AD" clId="Web-{DC187538-6428-3614-3EF6-07C7BAD594FD}" dt="2022-08-16T18:59:50.784" v="4"/>
        <pc:sldMkLst>
          <pc:docMk/>
          <pc:sldMk cId="4070549960" sldId="266"/>
        </pc:sldMkLst>
        <pc:spChg chg="mod">
          <ac:chgData name="Peter Reynolds" userId="S::preynolds@sagu.edu::474f3bfc-056a-4298-bfe9-90a894cfa4c3" providerId="AD" clId="Web-{DC187538-6428-3614-3EF6-07C7BAD594FD}" dt="2022-08-16T18:59:50.784" v="4"/>
          <ac:spMkLst>
            <pc:docMk/>
            <pc:sldMk cId="4070549960" sldId="266"/>
            <ac:spMk id="2" creationId="{5C90D9F4-2A5A-4808-A150-44F2D0931555}"/>
          </ac:spMkLst>
        </pc:spChg>
        <pc:spChg chg="del">
          <ac:chgData name="Peter Reynolds" userId="S::preynolds@sagu.edu::474f3bfc-056a-4298-bfe9-90a894cfa4c3" providerId="AD" clId="Web-{DC187538-6428-3614-3EF6-07C7BAD594FD}" dt="2022-08-16T18:59:50.784" v="4"/>
          <ac:spMkLst>
            <pc:docMk/>
            <pc:sldMk cId="4070549960" sldId="266"/>
            <ac:spMk id="3" creationId="{82E603E2-03DC-427A-837D-17C44EBEA821}"/>
          </ac:spMkLst>
        </pc:spChg>
        <pc:graphicFrameChg chg="add">
          <ac:chgData name="Peter Reynolds" userId="S::preynolds@sagu.edu::474f3bfc-056a-4298-bfe9-90a894cfa4c3" providerId="AD" clId="Web-{DC187538-6428-3614-3EF6-07C7BAD594FD}" dt="2022-08-16T18:59:50.784" v="4"/>
          <ac:graphicFrameMkLst>
            <pc:docMk/>
            <pc:sldMk cId="4070549960" sldId="266"/>
            <ac:graphicFrameMk id="5" creationId="{58CDDBA5-61CF-3755-87D5-DD7C08DB405D}"/>
          </ac:graphicFrameMkLst>
        </pc:graphicFrameChg>
      </pc:sldChg>
      <pc:sldChg chg="addSp modSp mod setBg">
        <pc:chgData name="Peter Reynolds" userId="S::preynolds@sagu.edu::474f3bfc-056a-4298-bfe9-90a894cfa4c3" providerId="AD" clId="Web-{DC187538-6428-3614-3EF6-07C7BAD594FD}" dt="2022-08-16T18:58:53.126" v="3"/>
        <pc:sldMkLst>
          <pc:docMk/>
          <pc:sldMk cId="3174604147" sldId="273"/>
        </pc:sldMkLst>
        <pc:spChg chg="mod">
          <ac:chgData name="Peter Reynolds" userId="S::preynolds@sagu.edu::474f3bfc-056a-4298-bfe9-90a894cfa4c3" providerId="AD" clId="Web-{DC187538-6428-3614-3EF6-07C7BAD594FD}" dt="2022-08-16T18:58:53.126" v="3"/>
          <ac:spMkLst>
            <pc:docMk/>
            <pc:sldMk cId="3174604147" sldId="273"/>
            <ac:spMk id="2" creationId="{FE138A3C-3E1D-4C35-8C6D-21D492339A39}"/>
          </ac:spMkLst>
        </pc:spChg>
        <pc:spChg chg="mod ord">
          <ac:chgData name="Peter Reynolds" userId="S::preynolds@sagu.edu::474f3bfc-056a-4298-bfe9-90a894cfa4c3" providerId="AD" clId="Web-{DC187538-6428-3614-3EF6-07C7BAD594FD}" dt="2022-08-16T18:58:53.126" v="3"/>
          <ac:spMkLst>
            <pc:docMk/>
            <pc:sldMk cId="3174604147" sldId="273"/>
            <ac:spMk id="3" creationId="{9F9B0BF3-0913-4C54-8181-06A18068260C}"/>
          </ac:spMkLst>
        </pc:spChg>
        <pc:spChg chg="add">
          <ac:chgData name="Peter Reynolds" userId="S::preynolds@sagu.edu::474f3bfc-056a-4298-bfe9-90a894cfa4c3" providerId="AD" clId="Web-{DC187538-6428-3614-3EF6-07C7BAD594FD}" dt="2022-08-16T18:58:53.126" v="3"/>
          <ac:spMkLst>
            <pc:docMk/>
            <pc:sldMk cId="3174604147" sldId="273"/>
            <ac:spMk id="12" creationId="{4038CB10-1F5C-4D54-9DF7-12586DE5B007}"/>
          </ac:spMkLst>
        </pc:spChg>
        <pc:spChg chg="add">
          <ac:chgData name="Peter Reynolds" userId="S::preynolds@sagu.edu::474f3bfc-056a-4298-bfe9-90a894cfa4c3" providerId="AD" clId="Web-{DC187538-6428-3614-3EF6-07C7BAD594FD}" dt="2022-08-16T18:58:53.126" v="3"/>
          <ac:spMkLst>
            <pc:docMk/>
            <pc:sldMk cId="3174604147" sldId="273"/>
            <ac:spMk id="14" creationId="{73ED6512-6858-4552-B699-9A97FE9A4EA2}"/>
          </ac:spMkLst>
        </pc:spChg>
        <pc:picChg chg="mod">
          <ac:chgData name="Peter Reynolds" userId="S::preynolds@sagu.edu::474f3bfc-056a-4298-bfe9-90a894cfa4c3" providerId="AD" clId="Web-{DC187538-6428-3614-3EF6-07C7BAD594FD}" dt="2022-08-16T18:58:53.126" v="3"/>
          <ac:picMkLst>
            <pc:docMk/>
            <pc:sldMk cId="3174604147" sldId="273"/>
            <ac:picMk id="7" creationId="{567299ED-A93C-48C1-9BFF-0F58EB9A8B9D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9EB6F0-C7BB-43F1-99B3-424F1D7AAAD0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601F1AA-7749-4B6A-8F32-77A4572F1374}">
      <dgm:prSet/>
      <dgm:spPr/>
      <dgm:t>
        <a:bodyPr/>
        <a:lstStyle/>
        <a:p>
          <a:r>
            <a:rPr lang="en-US"/>
            <a:t>Moses (Ex 3:7-4:17)</a:t>
          </a:r>
        </a:p>
      </dgm:t>
    </dgm:pt>
    <dgm:pt modelId="{F511EF89-C08C-4A8E-8A99-4F8070ED7DC6}" type="parTrans" cxnId="{BB2394B2-3248-4D5E-AB0A-5B80169CAF84}">
      <dgm:prSet/>
      <dgm:spPr/>
      <dgm:t>
        <a:bodyPr/>
        <a:lstStyle/>
        <a:p>
          <a:endParaRPr lang="en-US"/>
        </a:p>
      </dgm:t>
    </dgm:pt>
    <dgm:pt modelId="{60EE29A9-2D3D-4351-B534-62A83D3DFCEC}" type="sibTrans" cxnId="{BB2394B2-3248-4D5E-AB0A-5B80169CAF84}">
      <dgm:prSet/>
      <dgm:spPr/>
      <dgm:t>
        <a:bodyPr/>
        <a:lstStyle/>
        <a:p>
          <a:endParaRPr lang="en-US"/>
        </a:p>
      </dgm:t>
    </dgm:pt>
    <dgm:pt modelId="{D307BA1F-6B3F-4C97-A4F3-4F78B6CB8C78}">
      <dgm:prSet/>
      <dgm:spPr/>
      <dgm:t>
        <a:bodyPr/>
        <a:lstStyle/>
        <a:p>
          <a:r>
            <a:rPr lang="en-US"/>
            <a:t>Isaiah (6)</a:t>
          </a:r>
        </a:p>
      </dgm:t>
    </dgm:pt>
    <dgm:pt modelId="{89B595AA-21A2-4224-BB80-E070640EE42E}" type="parTrans" cxnId="{4DA8F680-18EF-4CBC-BC6B-A5BBE48134B0}">
      <dgm:prSet/>
      <dgm:spPr/>
      <dgm:t>
        <a:bodyPr/>
        <a:lstStyle/>
        <a:p>
          <a:endParaRPr lang="en-US"/>
        </a:p>
      </dgm:t>
    </dgm:pt>
    <dgm:pt modelId="{1256E042-3D60-46B1-98B7-3BDD3A7B7153}" type="sibTrans" cxnId="{4DA8F680-18EF-4CBC-BC6B-A5BBE48134B0}">
      <dgm:prSet/>
      <dgm:spPr/>
      <dgm:t>
        <a:bodyPr/>
        <a:lstStyle/>
        <a:p>
          <a:endParaRPr lang="en-US"/>
        </a:p>
      </dgm:t>
    </dgm:pt>
    <dgm:pt modelId="{592BBEF8-1502-4635-9383-EDFDE40BA79E}">
      <dgm:prSet/>
      <dgm:spPr/>
      <dgm:t>
        <a:bodyPr/>
        <a:lstStyle/>
        <a:p>
          <a:r>
            <a:rPr lang="en-US"/>
            <a:t>Jeremiah (1:4-10)</a:t>
          </a:r>
        </a:p>
      </dgm:t>
    </dgm:pt>
    <dgm:pt modelId="{95061E69-5C0F-4036-98C0-F4D9040DBCFB}" type="parTrans" cxnId="{2EDD05B2-BAB6-41C6-BDC4-73BED1007234}">
      <dgm:prSet/>
      <dgm:spPr/>
      <dgm:t>
        <a:bodyPr/>
        <a:lstStyle/>
        <a:p>
          <a:endParaRPr lang="en-US"/>
        </a:p>
      </dgm:t>
    </dgm:pt>
    <dgm:pt modelId="{DEACABD6-0D66-4361-9D0C-2AD8FE3BBAE3}" type="sibTrans" cxnId="{2EDD05B2-BAB6-41C6-BDC4-73BED1007234}">
      <dgm:prSet/>
      <dgm:spPr/>
      <dgm:t>
        <a:bodyPr/>
        <a:lstStyle/>
        <a:p>
          <a:endParaRPr lang="en-US"/>
        </a:p>
      </dgm:t>
    </dgm:pt>
    <dgm:pt modelId="{D641E721-735C-4098-A475-54A4049ADFE3}">
      <dgm:prSet/>
      <dgm:spPr/>
      <dgm:t>
        <a:bodyPr/>
        <a:lstStyle/>
        <a:p>
          <a:r>
            <a:rPr lang="en-US"/>
            <a:t>Ezekiel (2-3)</a:t>
          </a:r>
        </a:p>
      </dgm:t>
    </dgm:pt>
    <dgm:pt modelId="{5F923A28-8CD5-48ED-8BEC-5A98DBE40429}" type="parTrans" cxnId="{00CAC872-A4CA-43B2-9517-E03054E7D53B}">
      <dgm:prSet/>
      <dgm:spPr/>
      <dgm:t>
        <a:bodyPr/>
        <a:lstStyle/>
        <a:p>
          <a:endParaRPr lang="en-US"/>
        </a:p>
      </dgm:t>
    </dgm:pt>
    <dgm:pt modelId="{F614553E-2A25-49A0-AA71-572395974B5F}" type="sibTrans" cxnId="{00CAC872-A4CA-43B2-9517-E03054E7D53B}">
      <dgm:prSet/>
      <dgm:spPr/>
      <dgm:t>
        <a:bodyPr/>
        <a:lstStyle/>
        <a:p>
          <a:endParaRPr lang="en-US"/>
        </a:p>
      </dgm:t>
    </dgm:pt>
    <dgm:pt modelId="{F96E406A-457A-4934-A1F9-52426C710069}" type="pres">
      <dgm:prSet presAssocID="{F69EB6F0-C7BB-43F1-99B3-424F1D7AAAD0}" presName="linear" presStyleCnt="0">
        <dgm:presLayoutVars>
          <dgm:dir/>
          <dgm:animLvl val="lvl"/>
          <dgm:resizeHandles val="exact"/>
        </dgm:presLayoutVars>
      </dgm:prSet>
      <dgm:spPr/>
    </dgm:pt>
    <dgm:pt modelId="{09BA01C4-A280-45B0-A6AA-C44EDEC9F42C}" type="pres">
      <dgm:prSet presAssocID="{8601F1AA-7749-4B6A-8F32-77A4572F1374}" presName="parentLin" presStyleCnt="0"/>
      <dgm:spPr/>
    </dgm:pt>
    <dgm:pt modelId="{BB2618E0-3078-49CD-90C5-9F89D7216A84}" type="pres">
      <dgm:prSet presAssocID="{8601F1AA-7749-4B6A-8F32-77A4572F1374}" presName="parentLeftMargin" presStyleLbl="node1" presStyleIdx="0" presStyleCnt="4"/>
      <dgm:spPr/>
    </dgm:pt>
    <dgm:pt modelId="{BF40846C-605E-488E-8BBE-A8D9FA5807E5}" type="pres">
      <dgm:prSet presAssocID="{8601F1AA-7749-4B6A-8F32-77A4572F137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72EB128-79F0-4D27-B5F6-58D128F548D8}" type="pres">
      <dgm:prSet presAssocID="{8601F1AA-7749-4B6A-8F32-77A4572F1374}" presName="negativeSpace" presStyleCnt="0"/>
      <dgm:spPr/>
    </dgm:pt>
    <dgm:pt modelId="{C9C72064-B3C5-42ED-8AB3-6FEEAFF34261}" type="pres">
      <dgm:prSet presAssocID="{8601F1AA-7749-4B6A-8F32-77A4572F1374}" presName="childText" presStyleLbl="conFgAcc1" presStyleIdx="0" presStyleCnt="4">
        <dgm:presLayoutVars>
          <dgm:bulletEnabled val="1"/>
        </dgm:presLayoutVars>
      </dgm:prSet>
      <dgm:spPr/>
    </dgm:pt>
    <dgm:pt modelId="{7ECBEDE5-6530-4E3E-81BD-F631504FD667}" type="pres">
      <dgm:prSet presAssocID="{60EE29A9-2D3D-4351-B534-62A83D3DFCEC}" presName="spaceBetweenRectangles" presStyleCnt="0"/>
      <dgm:spPr/>
    </dgm:pt>
    <dgm:pt modelId="{5EBE306E-F113-4790-821A-02E0100CF048}" type="pres">
      <dgm:prSet presAssocID="{D307BA1F-6B3F-4C97-A4F3-4F78B6CB8C78}" presName="parentLin" presStyleCnt="0"/>
      <dgm:spPr/>
    </dgm:pt>
    <dgm:pt modelId="{CB6BA20D-7663-4665-A6D8-18DC332A2A7A}" type="pres">
      <dgm:prSet presAssocID="{D307BA1F-6B3F-4C97-A4F3-4F78B6CB8C78}" presName="parentLeftMargin" presStyleLbl="node1" presStyleIdx="0" presStyleCnt="4"/>
      <dgm:spPr/>
    </dgm:pt>
    <dgm:pt modelId="{47A7A886-7404-4153-A574-522545EFA909}" type="pres">
      <dgm:prSet presAssocID="{D307BA1F-6B3F-4C97-A4F3-4F78B6CB8C7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222A495-0A1C-46B0-A2B0-739625B18F3E}" type="pres">
      <dgm:prSet presAssocID="{D307BA1F-6B3F-4C97-A4F3-4F78B6CB8C78}" presName="negativeSpace" presStyleCnt="0"/>
      <dgm:spPr/>
    </dgm:pt>
    <dgm:pt modelId="{CCA6D2A4-1033-46DF-80E0-3EF586D4BB66}" type="pres">
      <dgm:prSet presAssocID="{D307BA1F-6B3F-4C97-A4F3-4F78B6CB8C78}" presName="childText" presStyleLbl="conFgAcc1" presStyleIdx="1" presStyleCnt="4">
        <dgm:presLayoutVars>
          <dgm:bulletEnabled val="1"/>
        </dgm:presLayoutVars>
      </dgm:prSet>
      <dgm:spPr/>
    </dgm:pt>
    <dgm:pt modelId="{EBA850D8-16E1-4409-95E3-735327E68323}" type="pres">
      <dgm:prSet presAssocID="{1256E042-3D60-46B1-98B7-3BDD3A7B7153}" presName="spaceBetweenRectangles" presStyleCnt="0"/>
      <dgm:spPr/>
    </dgm:pt>
    <dgm:pt modelId="{83DFD895-47FB-41F5-B7EC-4E97C9B708BA}" type="pres">
      <dgm:prSet presAssocID="{592BBEF8-1502-4635-9383-EDFDE40BA79E}" presName="parentLin" presStyleCnt="0"/>
      <dgm:spPr/>
    </dgm:pt>
    <dgm:pt modelId="{5513CC30-BB4A-493F-9453-056C24AC495A}" type="pres">
      <dgm:prSet presAssocID="{592BBEF8-1502-4635-9383-EDFDE40BA79E}" presName="parentLeftMargin" presStyleLbl="node1" presStyleIdx="1" presStyleCnt="4"/>
      <dgm:spPr/>
    </dgm:pt>
    <dgm:pt modelId="{60182A3B-E22A-4249-B15C-49719E0EDE10}" type="pres">
      <dgm:prSet presAssocID="{592BBEF8-1502-4635-9383-EDFDE40BA79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37F8890-96ED-42A6-BAF2-0744420342ED}" type="pres">
      <dgm:prSet presAssocID="{592BBEF8-1502-4635-9383-EDFDE40BA79E}" presName="negativeSpace" presStyleCnt="0"/>
      <dgm:spPr/>
    </dgm:pt>
    <dgm:pt modelId="{13C3120B-B95F-4394-B7A0-2A6E350E1B9A}" type="pres">
      <dgm:prSet presAssocID="{592BBEF8-1502-4635-9383-EDFDE40BA79E}" presName="childText" presStyleLbl="conFgAcc1" presStyleIdx="2" presStyleCnt="4">
        <dgm:presLayoutVars>
          <dgm:bulletEnabled val="1"/>
        </dgm:presLayoutVars>
      </dgm:prSet>
      <dgm:spPr/>
    </dgm:pt>
    <dgm:pt modelId="{919E81B9-18F2-4847-96D1-D3770BFEE3B7}" type="pres">
      <dgm:prSet presAssocID="{DEACABD6-0D66-4361-9D0C-2AD8FE3BBAE3}" presName="spaceBetweenRectangles" presStyleCnt="0"/>
      <dgm:spPr/>
    </dgm:pt>
    <dgm:pt modelId="{3DA9FDE6-5A32-4974-8701-80FC3768B833}" type="pres">
      <dgm:prSet presAssocID="{D641E721-735C-4098-A475-54A4049ADFE3}" presName="parentLin" presStyleCnt="0"/>
      <dgm:spPr/>
    </dgm:pt>
    <dgm:pt modelId="{2F67D90E-062E-440E-8BCE-D49CA8B39EF1}" type="pres">
      <dgm:prSet presAssocID="{D641E721-735C-4098-A475-54A4049ADFE3}" presName="parentLeftMargin" presStyleLbl="node1" presStyleIdx="2" presStyleCnt="4"/>
      <dgm:spPr/>
    </dgm:pt>
    <dgm:pt modelId="{D1D3C39F-3E35-49B3-96E4-5DA5B10E5287}" type="pres">
      <dgm:prSet presAssocID="{D641E721-735C-4098-A475-54A4049ADFE3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C24E7CE5-8531-4D5D-9645-0203EA3693DF}" type="pres">
      <dgm:prSet presAssocID="{D641E721-735C-4098-A475-54A4049ADFE3}" presName="negativeSpace" presStyleCnt="0"/>
      <dgm:spPr/>
    </dgm:pt>
    <dgm:pt modelId="{9282A881-0ED0-421E-9686-1B0DD8AB3D17}" type="pres">
      <dgm:prSet presAssocID="{D641E721-735C-4098-A475-54A4049ADFE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AFC302E-0873-442D-9B51-DB50F45558DB}" type="presOf" srcId="{D641E721-735C-4098-A475-54A4049ADFE3}" destId="{2F67D90E-062E-440E-8BCE-D49CA8B39EF1}" srcOrd="0" destOrd="0" presId="urn:microsoft.com/office/officeart/2005/8/layout/list1"/>
    <dgm:cxn modelId="{B3FF8B35-4282-441A-B655-6325B3F43100}" type="presOf" srcId="{D307BA1F-6B3F-4C97-A4F3-4F78B6CB8C78}" destId="{47A7A886-7404-4153-A574-522545EFA909}" srcOrd="1" destOrd="0" presId="urn:microsoft.com/office/officeart/2005/8/layout/list1"/>
    <dgm:cxn modelId="{6E2AEF69-EA9A-4386-92C4-61BCFF3216FF}" type="presOf" srcId="{8601F1AA-7749-4B6A-8F32-77A4572F1374}" destId="{BB2618E0-3078-49CD-90C5-9F89D7216A84}" srcOrd="0" destOrd="0" presId="urn:microsoft.com/office/officeart/2005/8/layout/list1"/>
    <dgm:cxn modelId="{00CAC872-A4CA-43B2-9517-E03054E7D53B}" srcId="{F69EB6F0-C7BB-43F1-99B3-424F1D7AAAD0}" destId="{D641E721-735C-4098-A475-54A4049ADFE3}" srcOrd="3" destOrd="0" parTransId="{5F923A28-8CD5-48ED-8BEC-5A98DBE40429}" sibTransId="{F614553E-2A25-49A0-AA71-572395974B5F}"/>
    <dgm:cxn modelId="{C78DF759-CAD9-4B93-8D57-F307AA9CBB5E}" type="presOf" srcId="{8601F1AA-7749-4B6A-8F32-77A4572F1374}" destId="{BF40846C-605E-488E-8BBE-A8D9FA5807E5}" srcOrd="1" destOrd="0" presId="urn:microsoft.com/office/officeart/2005/8/layout/list1"/>
    <dgm:cxn modelId="{4DA8F680-18EF-4CBC-BC6B-A5BBE48134B0}" srcId="{F69EB6F0-C7BB-43F1-99B3-424F1D7AAAD0}" destId="{D307BA1F-6B3F-4C97-A4F3-4F78B6CB8C78}" srcOrd="1" destOrd="0" parTransId="{89B595AA-21A2-4224-BB80-E070640EE42E}" sibTransId="{1256E042-3D60-46B1-98B7-3BDD3A7B7153}"/>
    <dgm:cxn modelId="{646EDA8A-0723-49F6-90DD-167D5A12F8B6}" type="presOf" srcId="{D307BA1F-6B3F-4C97-A4F3-4F78B6CB8C78}" destId="{CB6BA20D-7663-4665-A6D8-18DC332A2A7A}" srcOrd="0" destOrd="0" presId="urn:microsoft.com/office/officeart/2005/8/layout/list1"/>
    <dgm:cxn modelId="{9AC34B9D-8855-4048-9C7B-2551BD866099}" type="presOf" srcId="{592BBEF8-1502-4635-9383-EDFDE40BA79E}" destId="{60182A3B-E22A-4249-B15C-49719E0EDE10}" srcOrd="1" destOrd="0" presId="urn:microsoft.com/office/officeart/2005/8/layout/list1"/>
    <dgm:cxn modelId="{2EDD05B2-BAB6-41C6-BDC4-73BED1007234}" srcId="{F69EB6F0-C7BB-43F1-99B3-424F1D7AAAD0}" destId="{592BBEF8-1502-4635-9383-EDFDE40BA79E}" srcOrd="2" destOrd="0" parTransId="{95061E69-5C0F-4036-98C0-F4D9040DBCFB}" sibTransId="{DEACABD6-0D66-4361-9D0C-2AD8FE3BBAE3}"/>
    <dgm:cxn modelId="{BB2394B2-3248-4D5E-AB0A-5B80169CAF84}" srcId="{F69EB6F0-C7BB-43F1-99B3-424F1D7AAAD0}" destId="{8601F1AA-7749-4B6A-8F32-77A4572F1374}" srcOrd="0" destOrd="0" parTransId="{F511EF89-C08C-4A8E-8A99-4F8070ED7DC6}" sibTransId="{60EE29A9-2D3D-4351-B534-62A83D3DFCEC}"/>
    <dgm:cxn modelId="{315CD6B6-CD3C-4D9A-BF1B-D5EFAFDAFAF6}" type="presOf" srcId="{592BBEF8-1502-4635-9383-EDFDE40BA79E}" destId="{5513CC30-BB4A-493F-9453-056C24AC495A}" srcOrd="0" destOrd="0" presId="urn:microsoft.com/office/officeart/2005/8/layout/list1"/>
    <dgm:cxn modelId="{FDEB23C8-616F-49FF-AC01-A43F5D6D37B0}" type="presOf" srcId="{D641E721-735C-4098-A475-54A4049ADFE3}" destId="{D1D3C39F-3E35-49B3-96E4-5DA5B10E5287}" srcOrd="1" destOrd="0" presId="urn:microsoft.com/office/officeart/2005/8/layout/list1"/>
    <dgm:cxn modelId="{877187D5-E9C4-4DB3-B236-F39E487A2EFA}" type="presOf" srcId="{F69EB6F0-C7BB-43F1-99B3-424F1D7AAAD0}" destId="{F96E406A-457A-4934-A1F9-52426C710069}" srcOrd="0" destOrd="0" presId="urn:microsoft.com/office/officeart/2005/8/layout/list1"/>
    <dgm:cxn modelId="{0C831F7C-980C-4E97-9AC5-25EC8229A932}" type="presParOf" srcId="{F96E406A-457A-4934-A1F9-52426C710069}" destId="{09BA01C4-A280-45B0-A6AA-C44EDEC9F42C}" srcOrd="0" destOrd="0" presId="urn:microsoft.com/office/officeart/2005/8/layout/list1"/>
    <dgm:cxn modelId="{ABC50A53-5529-43F2-AB71-C3189B4410C4}" type="presParOf" srcId="{09BA01C4-A280-45B0-A6AA-C44EDEC9F42C}" destId="{BB2618E0-3078-49CD-90C5-9F89D7216A84}" srcOrd="0" destOrd="0" presId="urn:microsoft.com/office/officeart/2005/8/layout/list1"/>
    <dgm:cxn modelId="{BE90850F-3EA4-4962-95B4-846D326BE539}" type="presParOf" srcId="{09BA01C4-A280-45B0-A6AA-C44EDEC9F42C}" destId="{BF40846C-605E-488E-8BBE-A8D9FA5807E5}" srcOrd="1" destOrd="0" presId="urn:microsoft.com/office/officeart/2005/8/layout/list1"/>
    <dgm:cxn modelId="{99C8F3BE-C231-48C8-9B66-FF26B41794BB}" type="presParOf" srcId="{F96E406A-457A-4934-A1F9-52426C710069}" destId="{F72EB128-79F0-4D27-B5F6-58D128F548D8}" srcOrd="1" destOrd="0" presId="urn:microsoft.com/office/officeart/2005/8/layout/list1"/>
    <dgm:cxn modelId="{B7FAC821-01AF-4EF6-ACFD-3A1B73E5EAAA}" type="presParOf" srcId="{F96E406A-457A-4934-A1F9-52426C710069}" destId="{C9C72064-B3C5-42ED-8AB3-6FEEAFF34261}" srcOrd="2" destOrd="0" presId="urn:microsoft.com/office/officeart/2005/8/layout/list1"/>
    <dgm:cxn modelId="{94F053DB-4F1F-4260-9A6A-68D3B1EEECBA}" type="presParOf" srcId="{F96E406A-457A-4934-A1F9-52426C710069}" destId="{7ECBEDE5-6530-4E3E-81BD-F631504FD667}" srcOrd="3" destOrd="0" presId="urn:microsoft.com/office/officeart/2005/8/layout/list1"/>
    <dgm:cxn modelId="{DCB62547-3043-49B8-8D24-FC1C2C0C69A8}" type="presParOf" srcId="{F96E406A-457A-4934-A1F9-52426C710069}" destId="{5EBE306E-F113-4790-821A-02E0100CF048}" srcOrd="4" destOrd="0" presId="urn:microsoft.com/office/officeart/2005/8/layout/list1"/>
    <dgm:cxn modelId="{CCF4AACB-1A21-4AF9-BDC8-FCCA5B9F6AFF}" type="presParOf" srcId="{5EBE306E-F113-4790-821A-02E0100CF048}" destId="{CB6BA20D-7663-4665-A6D8-18DC332A2A7A}" srcOrd="0" destOrd="0" presId="urn:microsoft.com/office/officeart/2005/8/layout/list1"/>
    <dgm:cxn modelId="{0CB715F6-A551-48D1-AF78-23726334AC18}" type="presParOf" srcId="{5EBE306E-F113-4790-821A-02E0100CF048}" destId="{47A7A886-7404-4153-A574-522545EFA909}" srcOrd="1" destOrd="0" presId="urn:microsoft.com/office/officeart/2005/8/layout/list1"/>
    <dgm:cxn modelId="{C046FBA0-4045-4E8B-9634-28DDD7EB73FF}" type="presParOf" srcId="{F96E406A-457A-4934-A1F9-52426C710069}" destId="{4222A495-0A1C-46B0-A2B0-739625B18F3E}" srcOrd="5" destOrd="0" presId="urn:microsoft.com/office/officeart/2005/8/layout/list1"/>
    <dgm:cxn modelId="{B4550DF7-BB12-44CB-9E19-559DB91CDF48}" type="presParOf" srcId="{F96E406A-457A-4934-A1F9-52426C710069}" destId="{CCA6D2A4-1033-46DF-80E0-3EF586D4BB66}" srcOrd="6" destOrd="0" presId="urn:microsoft.com/office/officeart/2005/8/layout/list1"/>
    <dgm:cxn modelId="{850E0E22-09B2-4C39-B131-DC3FE06A6706}" type="presParOf" srcId="{F96E406A-457A-4934-A1F9-52426C710069}" destId="{EBA850D8-16E1-4409-95E3-735327E68323}" srcOrd="7" destOrd="0" presId="urn:microsoft.com/office/officeart/2005/8/layout/list1"/>
    <dgm:cxn modelId="{98EF95F6-8276-4836-9B48-D805A6E0E3DD}" type="presParOf" srcId="{F96E406A-457A-4934-A1F9-52426C710069}" destId="{83DFD895-47FB-41F5-B7EC-4E97C9B708BA}" srcOrd="8" destOrd="0" presId="urn:microsoft.com/office/officeart/2005/8/layout/list1"/>
    <dgm:cxn modelId="{928062FD-D3EE-4372-B08E-1E7BBA7DADBD}" type="presParOf" srcId="{83DFD895-47FB-41F5-B7EC-4E97C9B708BA}" destId="{5513CC30-BB4A-493F-9453-056C24AC495A}" srcOrd="0" destOrd="0" presId="urn:microsoft.com/office/officeart/2005/8/layout/list1"/>
    <dgm:cxn modelId="{E6F0902E-8CF2-4546-9C9E-6A4B5450B790}" type="presParOf" srcId="{83DFD895-47FB-41F5-B7EC-4E97C9B708BA}" destId="{60182A3B-E22A-4249-B15C-49719E0EDE10}" srcOrd="1" destOrd="0" presId="urn:microsoft.com/office/officeart/2005/8/layout/list1"/>
    <dgm:cxn modelId="{AE4DF609-5DAE-4C46-BE9F-D449D90AFA49}" type="presParOf" srcId="{F96E406A-457A-4934-A1F9-52426C710069}" destId="{B37F8890-96ED-42A6-BAF2-0744420342ED}" srcOrd="9" destOrd="0" presId="urn:microsoft.com/office/officeart/2005/8/layout/list1"/>
    <dgm:cxn modelId="{39CF4CEC-B9EF-41B8-A463-016063F37C74}" type="presParOf" srcId="{F96E406A-457A-4934-A1F9-52426C710069}" destId="{13C3120B-B95F-4394-B7A0-2A6E350E1B9A}" srcOrd="10" destOrd="0" presId="urn:microsoft.com/office/officeart/2005/8/layout/list1"/>
    <dgm:cxn modelId="{A358E14E-F06C-45A0-919A-43072DAF6CB2}" type="presParOf" srcId="{F96E406A-457A-4934-A1F9-52426C710069}" destId="{919E81B9-18F2-4847-96D1-D3770BFEE3B7}" srcOrd="11" destOrd="0" presId="urn:microsoft.com/office/officeart/2005/8/layout/list1"/>
    <dgm:cxn modelId="{DE69B640-15D9-40FB-A13E-A87B77CEB532}" type="presParOf" srcId="{F96E406A-457A-4934-A1F9-52426C710069}" destId="{3DA9FDE6-5A32-4974-8701-80FC3768B833}" srcOrd="12" destOrd="0" presId="urn:microsoft.com/office/officeart/2005/8/layout/list1"/>
    <dgm:cxn modelId="{EB429EF8-6E56-49EE-AB9F-C70E3995F5ED}" type="presParOf" srcId="{3DA9FDE6-5A32-4974-8701-80FC3768B833}" destId="{2F67D90E-062E-440E-8BCE-D49CA8B39EF1}" srcOrd="0" destOrd="0" presId="urn:microsoft.com/office/officeart/2005/8/layout/list1"/>
    <dgm:cxn modelId="{42C950DF-2FB4-42A5-ABF5-960FA3C6B1E8}" type="presParOf" srcId="{3DA9FDE6-5A32-4974-8701-80FC3768B833}" destId="{D1D3C39F-3E35-49B3-96E4-5DA5B10E5287}" srcOrd="1" destOrd="0" presId="urn:microsoft.com/office/officeart/2005/8/layout/list1"/>
    <dgm:cxn modelId="{8B21D94F-A699-4F4A-BBDE-EF5315D83524}" type="presParOf" srcId="{F96E406A-457A-4934-A1F9-52426C710069}" destId="{C24E7CE5-8531-4D5D-9645-0203EA3693DF}" srcOrd="13" destOrd="0" presId="urn:microsoft.com/office/officeart/2005/8/layout/list1"/>
    <dgm:cxn modelId="{C771EC5E-772E-426F-BF43-1A06FF2FA229}" type="presParOf" srcId="{F96E406A-457A-4934-A1F9-52426C710069}" destId="{9282A881-0ED0-421E-9686-1B0DD8AB3D1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C72064-B3C5-42ED-8AB3-6FEEAFF34261}">
      <dsp:nvSpPr>
        <dsp:cNvPr id="0" name=""/>
        <dsp:cNvSpPr/>
      </dsp:nvSpPr>
      <dsp:spPr>
        <a:xfrm>
          <a:off x="0" y="399642"/>
          <a:ext cx="9720262" cy="55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40846C-605E-488E-8BBE-A8D9FA5807E5}">
      <dsp:nvSpPr>
        <dsp:cNvPr id="0" name=""/>
        <dsp:cNvSpPr/>
      </dsp:nvSpPr>
      <dsp:spPr>
        <a:xfrm>
          <a:off x="486013" y="74922"/>
          <a:ext cx="6804183" cy="6494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182" tIns="0" rIns="257182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Moses (Ex 3:7-4:17)</a:t>
          </a:r>
        </a:p>
      </dsp:txBody>
      <dsp:txXfrm>
        <a:off x="517716" y="106625"/>
        <a:ext cx="6740777" cy="586034"/>
      </dsp:txXfrm>
    </dsp:sp>
    <dsp:sp modelId="{CCA6D2A4-1033-46DF-80E0-3EF586D4BB66}">
      <dsp:nvSpPr>
        <dsp:cNvPr id="0" name=""/>
        <dsp:cNvSpPr/>
      </dsp:nvSpPr>
      <dsp:spPr>
        <a:xfrm>
          <a:off x="0" y="1397562"/>
          <a:ext cx="9720262" cy="55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A7A886-7404-4153-A574-522545EFA909}">
      <dsp:nvSpPr>
        <dsp:cNvPr id="0" name=""/>
        <dsp:cNvSpPr/>
      </dsp:nvSpPr>
      <dsp:spPr>
        <a:xfrm>
          <a:off x="486013" y="1072842"/>
          <a:ext cx="6804183" cy="6494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182" tIns="0" rIns="257182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Isaiah (6)</a:t>
          </a:r>
        </a:p>
      </dsp:txBody>
      <dsp:txXfrm>
        <a:off x="517716" y="1104545"/>
        <a:ext cx="6740777" cy="586034"/>
      </dsp:txXfrm>
    </dsp:sp>
    <dsp:sp modelId="{13C3120B-B95F-4394-B7A0-2A6E350E1B9A}">
      <dsp:nvSpPr>
        <dsp:cNvPr id="0" name=""/>
        <dsp:cNvSpPr/>
      </dsp:nvSpPr>
      <dsp:spPr>
        <a:xfrm>
          <a:off x="0" y="2395482"/>
          <a:ext cx="9720262" cy="55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182A3B-E22A-4249-B15C-49719E0EDE10}">
      <dsp:nvSpPr>
        <dsp:cNvPr id="0" name=""/>
        <dsp:cNvSpPr/>
      </dsp:nvSpPr>
      <dsp:spPr>
        <a:xfrm>
          <a:off x="486013" y="2070762"/>
          <a:ext cx="6804183" cy="6494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182" tIns="0" rIns="257182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Jeremiah (1:4-10)</a:t>
          </a:r>
        </a:p>
      </dsp:txBody>
      <dsp:txXfrm>
        <a:off x="517716" y="2102465"/>
        <a:ext cx="6740777" cy="586034"/>
      </dsp:txXfrm>
    </dsp:sp>
    <dsp:sp modelId="{9282A881-0ED0-421E-9686-1B0DD8AB3D17}">
      <dsp:nvSpPr>
        <dsp:cNvPr id="0" name=""/>
        <dsp:cNvSpPr/>
      </dsp:nvSpPr>
      <dsp:spPr>
        <a:xfrm>
          <a:off x="0" y="3393402"/>
          <a:ext cx="9720262" cy="55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D3C39F-3E35-49B3-96E4-5DA5B10E5287}">
      <dsp:nvSpPr>
        <dsp:cNvPr id="0" name=""/>
        <dsp:cNvSpPr/>
      </dsp:nvSpPr>
      <dsp:spPr>
        <a:xfrm>
          <a:off x="486013" y="3068682"/>
          <a:ext cx="6804183" cy="6494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182" tIns="0" rIns="257182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Ezekiel (2-3)</a:t>
          </a:r>
        </a:p>
      </dsp:txBody>
      <dsp:txXfrm>
        <a:off x="517716" y="3100385"/>
        <a:ext cx="6740777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4729632-CAB1-4442-821D-DC1DEC97D73E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0109-8094-4A12-B675-ED0223986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01899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29632-CAB1-4442-821D-DC1DEC97D73E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0109-8094-4A12-B675-ED0223986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419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29632-CAB1-4442-821D-DC1DEC97D73E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0109-8094-4A12-B675-ED0223986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46406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29632-CAB1-4442-821D-DC1DEC97D73E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0109-8094-4A12-B675-ED0223986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446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29632-CAB1-4442-821D-DC1DEC97D73E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0109-8094-4A12-B675-ED0223986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978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29632-CAB1-4442-821D-DC1DEC97D73E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0109-8094-4A12-B675-ED0223986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788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29632-CAB1-4442-821D-DC1DEC97D73E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0109-8094-4A12-B675-ED0223986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29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29632-CAB1-4442-821D-DC1DEC97D73E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0109-8094-4A12-B675-ED0223986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170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29632-CAB1-4442-821D-DC1DEC97D73E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0109-8094-4A12-B675-ED0223986FB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7703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29632-CAB1-4442-821D-DC1DEC97D73E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0109-8094-4A12-B675-ED0223986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661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29632-CAB1-4442-821D-DC1DEC97D73E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0109-8094-4A12-B675-ED0223986F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0463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4729632-CAB1-4442-821D-DC1DEC97D73E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4F20109-8094-4A12-B675-ED0223986FB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0318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53F52-30F8-4A6F-BE5E-CB40EA06FD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Is There an Echo in Here?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7FDCBB-D578-42BD-B0E7-517B39479A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Type scenes and formulaic Narratives in the Old and New Testament</a:t>
            </a:r>
          </a:p>
        </p:txBody>
      </p:sp>
    </p:spTree>
    <p:extLst>
      <p:ext uri="{BB962C8B-B14F-4D97-AF65-F5344CB8AC3E}">
        <p14:creationId xmlns:p14="http://schemas.microsoft.com/office/powerpoint/2010/main" val="1195705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BFFEF50-F62B-4A59-B82B-698063A05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1C21AF-AF19-4387-A1E2-A2CEE40BD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Robert Alter and the Biblical Type Scene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92DDE2F-7DF3-4271-BED6-7504CAD2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8F54172-C123-4909-9A7E-2129A5028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Robert Alter’s </a:t>
            </a:r>
            <a:r>
              <a:rPr lang="en-US" i="1" dirty="0">
                <a:solidFill>
                  <a:srgbClr val="FFFFFF"/>
                </a:solidFill>
              </a:rPr>
              <a:t>The Art of Biblical Narrative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Professor of Hebrew and Comparative Literature and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UC Berkley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F368EA4-7AAB-402B-A2D0-EAF04CDD6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384" y="640080"/>
            <a:ext cx="3737152" cy="5577840"/>
          </a:xfrm>
          <a:prstGeom prst="rect">
            <a:avLst/>
          </a:prstGeom>
        </p:spPr>
      </p:pic>
      <p:pic>
        <p:nvPicPr>
          <p:cNvPr id="7" name="Picture 6" descr="A person reading a book shelf&#10;&#10;Description automatically generated">
            <a:extLst>
              <a:ext uri="{FF2B5EF4-FFF2-40B4-BE49-F238E27FC236}">
                <a16:creationId xmlns:a16="http://schemas.microsoft.com/office/drawing/2014/main" id="{CA83E49F-3A63-4E1C-BE76-4DD2161DE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0" y="3007360"/>
            <a:ext cx="2857500" cy="193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224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DFD4DB23-D715-436B-AF48-2462EB568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5998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10">
            <a:extLst>
              <a:ext uri="{FF2B5EF4-FFF2-40B4-BE49-F238E27FC236}">
                <a16:creationId xmlns:a16="http://schemas.microsoft.com/office/drawing/2014/main" id="{21CD82D9-7F92-43A7-A291-8AFA69FBE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3E4B7-F446-4D18-9B2D-9A882B67C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439" y="826324"/>
            <a:ext cx="4389120" cy="5339526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“I should like to propose that there is a series of recurrent narrative episodes attached to the careers of biblical heroes that are analogous to Homeric type-scenes in that they are dependent on the manipulation of a fixed constellation of predetermined motifs” (51).</a:t>
            </a:r>
          </a:p>
          <a:p>
            <a:endParaRPr lang="en-US" sz="3200" dirty="0"/>
          </a:p>
        </p:txBody>
      </p:sp>
      <p:pic>
        <p:nvPicPr>
          <p:cNvPr id="4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9ACE46EF-1F49-4943-9C4D-D5E3828EF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812" y="960120"/>
            <a:ext cx="3310370" cy="494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624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4AF4058-65C6-442E-B480-FF98B5D706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2" b="66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7C7319-D301-4E63-91C7-083282103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The Betrothal Type Scene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8588E83-7B84-4FD7-97FB-8724570C8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tx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7E4D45A-1D0B-43F0-9175-3623E2E78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9720073" cy="4023360"/>
          </a:xfrm>
        </p:spPr>
        <p:txBody>
          <a:bodyPr>
            <a:normAutofit/>
          </a:bodyPr>
          <a:lstStyle/>
          <a:p>
            <a:pPr lvl="1">
              <a:buClrTx/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FFFFFF"/>
                </a:solidFill>
              </a:rPr>
              <a:t>Bride-Groom (or surrogate) travels to a foreign land</a:t>
            </a:r>
          </a:p>
          <a:p>
            <a:pPr lvl="1">
              <a:buClrTx/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FFFFFF"/>
                </a:solidFill>
              </a:rPr>
              <a:t>He encounters a young woman at a well</a:t>
            </a:r>
          </a:p>
          <a:p>
            <a:pPr lvl="1">
              <a:buClrTx/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FFFFFF"/>
                </a:solidFill>
              </a:rPr>
              <a:t>Someone draws water (usually the man)</a:t>
            </a:r>
          </a:p>
          <a:p>
            <a:pPr lvl="1">
              <a:buClrTx/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FFFFFF"/>
                </a:solidFill>
              </a:rPr>
              <a:t>The young woman rushes away to announce the man’s arrival</a:t>
            </a:r>
          </a:p>
          <a:p>
            <a:pPr lvl="1">
              <a:buClrTx/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FFFFFF"/>
                </a:solidFill>
              </a:rPr>
              <a:t>The two are betrothed (usually following a meal)</a:t>
            </a:r>
          </a:p>
          <a:p>
            <a:pPr lvl="1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8486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C7319-D301-4E63-91C7-083282103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>
            <a:normAutofit/>
          </a:bodyPr>
          <a:lstStyle/>
          <a:p>
            <a:r>
              <a:rPr lang="en-US" dirty="0"/>
              <a:t>Betrothal Type Scenes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7E4D45A-1D0B-43F0-9175-3623E2E78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8" cy="4023360"/>
          </a:xfrm>
        </p:spPr>
        <p:txBody>
          <a:bodyPr>
            <a:normAutofit/>
          </a:bodyPr>
          <a:lstStyle/>
          <a:p>
            <a:pPr lvl="1"/>
            <a:r>
              <a:rPr lang="en-US" sz="2800" dirty="0"/>
              <a:t>Isaac (via Eliezer) &amp; Rebekah (Gen 24)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Jacob &amp; Rachel (Gen 29:1-20)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Moses &amp; Zipporah (Ex 2:15-21)</a:t>
            </a:r>
          </a:p>
          <a:p>
            <a:pPr lvl="1"/>
            <a:endParaRPr lang="en-US" sz="4000" dirty="0"/>
          </a:p>
        </p:txBody>
      </p:sp>
      <p:pic>
        <p:nvPicPr>
          <p:cNvPr id="5" name="Content Placeholder 4" descr="A picture containing indoor, building&#10;&#10;Description automatically generated">
            <a:extLst>
              <a:ext uri="{FF2B5EF4-FFF2-40B4-BE49-F238E27FC236}">
                <a16:creationId xmlns:a16="http://schemas.microsoft.com/office/drawing/2014/main" id="{54AF4058-65C6-442E-B480-FF98B5D706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37"/>
          <a:stretch/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324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334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383A89-2E89-4CD1-B4EC-FB6C6F2F6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Jesus and 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the Samaritan Woman</a:t>
            </a:r>
          </a:p>
        </p:txBody>
      </p:sp>
      <p:pic>
        <p:nvPicPr>
          <p:cNvPr id="5" name="Picture 4" descr="A picture containing person, outdoor, water, clothing&#10;&#10;Description automatically generated">
            <a:extLst>
              <a:ext uri="{FF2B5EF4-FFF2-40B4-BE49-F238E27FC236}">
                <a16:creationId xmlns:a16="http://schemas.microsoft.com/office/drawing/2014/main" id="{A3455B53-ABE5-425B-A635-8E47592B58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4180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961E2-597E-4609-AF83-E09276917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pPr marL="128016" lvl="1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John 4 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</a:rPr>
              <a:t>Jesus has traveled to a foreign land (Samaria)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</a:rPr>
              <a:t>The woman came out to draw water at the well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</a:rPr>
              <a:t>The subject of marriage is discussed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</a:rPr>
              <a:t>The woman leaves to announce the man’s arrival</a:t>
            </a:r>
          </a:p>
          <a:p>
            <a:pPr lvl="1"/>
            <a:endParaRPr lang="en-US" sz="2000" dirty="0">
              <a:solidFill>
                <a:srgbClr val="FFFFFF"/>
              </a:solidFill>
            </a:endParaRPr>
          </a:p>
          <a:p>
            <a:pPr lvl="1"/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655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A5ABED16-D1EE-40E2-9777-113635C66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F3AE38-A8B5-4EC3-A1DC-F8ED114A0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Hagar at the Well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87F9170-35BA-4F92-B3B1-9E50BBCE2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4D8930D-D896-4E9C-A7B2-5236795F5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Gen 16</a:t>
            </a:r>
          </a:p>
          <a:p>
            <a:pPr lvl="1">
              <a:buClr>
                <a:schemeClr val="bg1"/>
              </a:buClr>
            </a:pPr>
            <a:r>
              <a:rPr lang="en-US" dirty="0">
                <a:solidFill>
                  <a:srgbClr val="FFFFFF"/>
                </a:solidFill>
              </a:rPr>
              <a:t>Pregnant, Hagar is sent away by Sarah into the wilderness to die</a:t>
            </a:r>
          </a:p>
          <a:p>
            <a:pPr lvl="1">
              <a:buClr>
                <a:schemeClr val="bg1"/>
              </a:buClr>
            </a:pPr>
            <a:r>
              <a:rPr lang="en-US" dirty="0">
                <a:solidFill>
                  <a:srgbClr val="FFFFFF"/>
                </a:solidFill>
              </a:rPr>
              <a:t>The Angel of the Lord found her by a spring in the wilderness</a:t>
            </a:r>
          </a:p>
          <a:p>
            <a:pPr lvl="1">
              <a:buClr>
                <a:schemeClr val="bg1"/>
              </a:buClr>
            </a:pPr>
            <a:r>
              <a:rPr lang="en-US" dirty="0">
                <a:solidFill>
                  <a:srgbClr val="FFFFFF"/>
                </a:solidFill>
              </a:rPr>
              <a:t>The Lord blessed Ishmael and sent Hagar back to Abraham</a:t>
            </a:r>
          </a:p>
          <a:p>
            <a:pPr lvl="1">
              <a:buClr>
                <a:schemeClr val="bg1"/>
              </a:buClr>
            </a:pPr>
            <a:r>
              <a:rPr lang="en-US" b="1" baseline="30000" dirty="0">
                <a:solidFill>
                  <a:srgbClr val="FFFFFF"/>
                </a:solidFill>
              </a:rPr>
              <a:t>13</a:t>
            </a:r>
            <a:r>
              <a:rPr lang="en-US" dirty="0">
                <a:solidFill>
                  <a:srgbClr val="FFFFFF"/>
                </a:solidFill>
              </a:rPr>
              <a:t> She gave this name to the LORD who spoke to her: “You are the God who sees me,” for she said, “I have now seen the One who sees me.” </a:t>
            </a:r>
            <a:r>
              <a:rPr lang="en-US" b="1" baseline="30000" dirty="0">
                <a:solidFill>
                  <a:srgbClr val="FFFFFF"/>
                </a:solidFill>
              </a:rPr>
              <a:t>14</a:t>
            </a:r>
            <a:r>
              <a:rPr lang="en-US" dirty="0">
                <a:solidFill>
                  <a:srgbClr val="FFFFFF"/>
                </a:solidFill>
              </a:rPr>
              <a:t> That is why the well was called Beer </a:t>
            </a:r>
            <a:r>
              <a:rPr lang="en-US" dirty="0" err="1">
                <a:solidFill>
                  <a:srgbClr val="FFFFFF"/>
                </a:solidFill>
              </a:rPr>
              <a:t>Lahai</a:t>
            </a:r>
            <a:r>
              <a:rPr lang="en-US" dirty="0">
                <a:solidFill>
                  <a:srgbClr val="FFFFFF"/>
                </a:solidFill>
              </a:rPr>
              <a:t> Roi; it is still there, between Kadesh and </a:t>
            </a:r>
            <a:r>
              <a:rPr lang="en-US" dirty="0" err="1">
                <a:solidFill>
                  <a:srgbClr val="FFFFFF"/>
                </a:solidFill>
              </a:rPr>
              <a:t>Bered</a:t>
            </a:r>
            <a:r>
              <a:rPr lang="en-US" dirty="0">
                <a:solidFill>
                  <a:srgbClr val="FFFFFF"/>
                </a:solidFill>
              </a:rPr>
              <a:t>. 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2AA3C2B-89E6-4917-A099-58633407D6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0" r="22825" b="2"/>
          <a:stretch/>
        </p:blipFill>
        <p:spPr>
          <a:xfrm>
            <a:off x="6096000" y="640080"/>
            <a:ext cx="5455921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41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5ABED16-D1EE-40E2-9777-113635C66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A4592D-C1BF-48C7-A7C3-2563DB683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en-US" sz="4600">
                <a:solidFill>
                  <a:srgbClr val="FFFFFF"/>
                </a:solidFill>
              </a:rPr>
              <a:t>Come and see a man who saw me!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87F9170-35BA-4F92-B3B1-9E50BBCE2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25A30-3F02-41F2-A2DB-EC8CB12A5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Many of the Samaritans from that town believed in him because of the woman’s testimony, “He told me everything I ever did” 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(Jn 4:39 NIV).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05B0A997-9BFA-424B-82D8-59CB2DF153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61" r="1" b="5740"/>
          <a:stretch/>
        </p:blipFill>
        <p:spPr>
          <a:xfrm>
            <a:off x="6096000" y="640080"/>
            <a:ext cx="5455921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8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n animal&#10;&#10;Description automatically generated">
            <a:extLst>
              <a:ext uri="{FF2B5EF4-FFF2-40B4-BE49-F238E27FC236}">
                <a16:creationId xmlns:a16="http://schemas.microsoft.com/office/drawing/2014/main" id="{156A0E30-1840-478E-801B-23ED8A3DB8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15" b="1258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3400ED-5CD8-4BF7-9989-068F5E6B7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The Annunciation Type-Scene</a:t>
            </a:r>
          </a:p>
        </p:txBody>
      </p:sp>
      <p:cxnSp>
        <p:nvCxnSpPr>
          <p:cNvPr id="17" name="Straight Connector 13">
            <a:extLst>
              <a:ext uri="{FF2B5EF4-FFF2-40B4-BE49-F238E27FC236}">
                <a16:creationId xmlns:a16="http://schemas.microsoft.com/office/drawing/2014/main" id="{28588E83-7B84-4FD7-97FB-8724570C8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tx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2A8DF5F-B59D-4389-958C-E3CD4B24E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9720073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5400" dirty="0">
                <a:solidFill>
                  <a:srgbClr val="FFFFFF"/>
                </a:solidFill>
              </a:rPr>
              <a:t>Plight of barrenness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5400" dirty="0">
                <a:solidFill>
                  <a:srgbClr val="FFFFFF"/>
                </a:solidFill>
              </a:rPr>
              <a:t>Divine Promise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5400" dirty="0">
                <a:solidFill>
                  <a:srgbClr val="FFFFFF"/>
                </a:solidFill>
              </a:rPr>
              <a:t>Birth of Son</a:t>
            </a:r>
          </a:p>
        </p:txBody>
      </p:sp>
    </p:spTree>
    <p:extLst>
      <p:ext uri="{BB962C8B-B14F-4D97-AF65-F5344CB8AC3E}">
        <p14:creationId xmlns:p14="http://schemas.microsoft.com/office/powerpoint/2010/main" val="3152775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7C9ABFB-47C0-4209-8582-CCE27BC65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5998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06344F-3763-4139-8AFA-B91BB153E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459317"/>
            <a:ext cx="4389120" cy="1749552"/>
          </a:xfrm>
        </p:spPr>
        <p:txBody>
          <a:bodyPr>
            <a:normAutofit/>
          </a:bodyPr>
          <a:lstStyle/>
          <a:p>
            <a:r>
              <a:rPr lang="en-US" sz="4400"/>
              <a:t>Annunciation Scenes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3537B80-6184-48FB-ACA1-304647BA2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41A4C7B-AFCB-45F2-A0AA-150DF05A3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4389120" cy="3931920"/>
          </a:xfrm>
        </p:spPr>
        <p:txBody>
          <a:bodyPr>
            <a:normAutofit/>
          </a:bodyPr>
          <a:lstStyle/>
          <a:p>
            <a:r>
              <a:rPr lang="en-US" sz="2400" dirty="0"/>
              <a:t>Sarah (Gen 18:9-15)</a:t>
            </a:r>
          </a:p>
          <a:p>
            <a:r>
              <a:rPr lang="en-US" sz="2400" dirty="0"/>
              <a:t>Rebekah (Gen 25:19-25)</a:t>
            </a:r>
          </a:p>
          <a:p>
            <a:r>
              <a:rPr lang="en-US" sz="2400" dirty="0"/>
              <a:t>Manoah’s wife (Judges 13)</a:t>
            </a:r>
          </a:p>
          <a:p>
            <a:r>
              <a:rPr lang="en-US" sz="2400" dirty="0"/>
              <a:t>Hannah (1 Sam 1)</a:t>
            </a:r>
          </a:p>
          <a:p>
            <a:r>
              <a:rPr lang="en-US" sz="2400" dirty="0"/>
              <a:t>The Shunamite Woman (2 Kings 4:8-17)</a:t>
            </a:r>
          </a:p>
          <a:p>
            <a:r>
              <a:rPr lang="en-US" sz="2400" dirty="0"/>
              <a:t>Elizabeth (Luke 1:5-23)</a:t>
            </a:r>
          </a:p>
        </p:txBody>
      </p:sp>
      <p:pic>
        <p:nvPicPr>
          <p:cNvPr id="5" name="Content Placeholder 4" descr="A group of people sitting around a statue&#10;&#10;Description automatically generated">
            <a:extLst>
              <a:ext uri="{FF2B5EF4-FFF2-40B4-BE49-F238E27FC236}">
                <a16:creationId xmlns:a16="http://schemas.microsoft.com/office/drawing/2014/main" id="{1728DEE7-2A90-45C4-8611-243D49C773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2" r="10558"/>
          <a:stretch/>
        </p:blipFill>
        <p:spPr>
          <a:xfrm>
            <a:off x="7056116" y="960120"/>
            <a:ext cx="4175762" cy="494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150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58079-3510-474E-A5F3-586637006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Annunciation to 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30234-4D75-43D4-AAE2-844AF003B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Barrenness not explicitly a problem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Follows the pattern of Zechariah (which follows the pattern of Abraham) from the preceding verses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“However, at every point the experience of Mary surpasses that of Zechariah; and while the Zechariah account stays with the model provided by the OT birth annunciations . . . In the case of Mary the birth oracle form has been heavily modified in the direction of a call narrative form” (John </a:t>
            </a:r>
            <a:r>
              <a:rPr lang="en-US" sz="2400" dirty="0" err="1"/>
              <a:t>Nollan</a:t>
            </a:r>
            <a:r>
              <a:rPr lang="en-US" sz="2400" dirty="0"/>
              <a:t> </a:t>
            </a:r>
            <a:r>
              <a:rPr lang="en-US" sz="2400" i="1" dirty="0"/>
              <a:t>Luke 1-9:20 </a:t>
            </a:r>
            <a:r>
              <a:rPr lang="en-US" sz="2400" dirty="0"/>
              <a:t>57).</a:t>
            </a:r>
          </a:p>
        </p:txBody>
      </p:sp>
    </p:spTree>
    <p:extLst>
      <p:ext uri="{BB962C8B-B14F-4D97-AF65-F5344CB8AC3E}">
        <p14:creationId xmlns:p14="http://schemas.microsoft.com/office/powerpoint/2010/main" val="2730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343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DBB4DE-1847-42BF-9A36-B3776ED19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The Commissioning Story</a:t>
            </a:r>
          </a:p>
        </p:txBody>
      </p:sp>
      <p:pic>
        <p:nvPicPr>
          <p:cNvPr id="5" name="Picture 4" descr="A tattoo on her face&#10;&#10;Description automatically generated">
            <a:extLst>
              <a:ext uri="{FF2B5EF4-FFF2-40B4-BE49-F238E27FC236}">
                <a16:creationId xmlns:a16="http://schemas.microsoft.com/office/drawing/2014/main" id="{C8E764C8-B4D8-4899-80EC-5F66CC47EF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65" r="1" b="6748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940EF-8038-4C25-BEF1-9B53102F2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Introduction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Confrontation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Reaction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Commission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Protest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Reassurance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Conclusion</a:t>
            </a:r>
          </a:p>
          <a:p>
            <a:pPr marL="0" indent="0" algn="r">
              <a:buNone/>
            </a:pPr>
            <a:r>
              <a:rPr lang="en-US" dirty="0">
                <a:solidFill>
                  <a:srgbClr val="FFFFFF"/>
                </a:solidFill>
              </a:rPr>
              <a:t>Benjamin Hubbard “Commissioning Stories in Luke-Acts”</a:t>
            </a:r>
          </a:p>
        </p:txBody>
      </p:sp>
    </p:spTree>
    <p:extLst>
      <p:ext uri="{BB962C8B-B14F-4D97-AF65-F5344CB8AC3E}">
        <p14:creationId xmlns:p14="http://schemas.microsoft.com/office/powerpoint/2010/main" val="1883606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0D9F4-2A5A-4808-A150-44F2D0931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/>
              <a:t>Commissioning Type Scenes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8CDDBA5-61CF-3755-87D5-DD7C08DB40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3049871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0549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3B5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138A3C-3E1D-4C35-8C6D-21D492339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The Commissioning of Peter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7299ED-A93C-48C1-9BFF-0F58EB9A8B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3" r="9598" b="1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B0BF3-0913-4C54-8181-06A180682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FFFFFF"/>
                </a:solidFill>
              </a:rPr>
              <a:t>Luke 5:1-11 shows how biblical authors, through selection and arrangement, can shape the narrative to fit a biblical precedent. </a:t>
            </a:r>
          </a:p>
          <a:p>
            <a:r>
              <a:rPr lang="en-US" sz="2000">
                <a:solidFill>
                  <a:srgbClr val="FFFFFF"/>
                </a:solidFill>
              </a:rPr>
              <a:t>Luke’s telling includes details that are not included in the other Gospels</a:t>
            </a:r>
          </a:p>
          <a:p>
            <a:r>
              <a:rPr lang="en-US" sz="2000">
                <a:solidFill>
                  <a:srgbClr val="FFFFFF"/>
                </a:solidFill>
              </a:rPr>
              <a:t>The additional details help to shape the story in to the commissioning type scene</a:t>
            </a:r>
          </a:p>
          <a:p>
            <a:r>
              <a:rPr lang="en-US" sz="2000">
                <a:solidFill>
                  <a:srgbClr val="FFFFFF"/>
                </a:solidFill>
              </a:rPr>
              <a:t>The arrangement of material infuses the text with significance borrowed from the common type scene</a:t>
            </a:r>
          </a:p>
          <a:p>
            <a:endParaRPr lang="en-US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6041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DD2C258CF51545A55858FCD3F1FB4E" ma:contentTypeVersion="11" ma:contentTypeDescription="Create a new document." ma:contentTypeScope="" ma:versionID="dc2eb301e97b271299337538707ff7ee">
  <xsd:schema xmlns:xsd="http://www.w3.org/2001/XMLSchema" xmlns:xs="http://www.w3.org/2001/XMLSchema" xmlns:p="http://schemas.microsoft.com/office/2006/metadata/properties" xmlns:ns3="07153b92-ecc2-4fb3-a1ef-51a9040ad4e4" xmlns:ns4="a672a568-22b7-4a10-937b-b950d51a1722" targetNamespace="http://schemas.microsoft.com/office/2006/metadata/properties" ma:root="true" ma:fieldsID="2a1a105643ba5e8dc067fea9c21eea08" ns3:_="" ns4:_="">
    <xsd:import namespace="07153b92-ecc2-4fb3-a1ef-51a9040ad4e4"/>
    <xsd:import namespace="a672a568-22b7-4a10-937b-b950d51a172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153b92-ecc2-4fb3-a1ef-51a9040ad4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72a568-22b7-4a10-937b-b950d51a172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66BFF6-A12C-450A-A858-2DCDFEFD16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2DA02B-C855-4029-97DD-295FA4115D59}">
  <ds:schemaRefs>
    <ds:schemaRef ds:uri="http://www.w3.org/XML/1998/namespace"/>
    <ds:schemaRef ds:uri="http://schemas.microsoft.com/office/2006/documentManagement/types"/>
    <ds:schemaRef ds:uri="07153b92-ecc2-4fb3-a1ef-51a9040ad4e4"/>
    <ds:schemaRef ds:uri="http://schemas.openxmlformats.org/package/2006/metadata/core-properties"/>
    <ds:schemaRef ds:uri="a672a568-22b7-4a10-937b-b950d51a1722"/>
    <ds:schemaRef ds:uri="http://purl.org/dc/elements/1.1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E3C6DC3-2DEF-4184-B17F-FCC8A8421B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153b92-ecc2-4fb3-a1ef-51a9040ad4e4"/>
    <ds:schemaRef ds:uri="a672a568-22b7-4a10-937b-b950d51a17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591</Words>
  <Application>Microsoft Office PowerPoint</Application>
  <PresentationFormat>Widescreen</PresentationFormat>
  <Paragraphs>72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Integral</vt:lpstr>
      <vt:lpstr>Is There an Echo in Here?</vt:lpstr>
      <vt:lpstr>Robert Alter and the Biblical Type Scene</vt:lpstr>
      <vt:lpstr>PowerPoint Presentation</vt:lpstr>
      <vt:lpstr>The Betrothal Type Scene</vt:lpstr>
      <vt:lpstr>Betrothal Type Scenes</vt:lpstr>
      <vt:lpstr>Jesus and  the Samaritan Woman</vt:lpstr>
      <vt:lpstr>Hagar at the Well</vt:lpstr>
      <vt:lpstr>Come and see a man who saw me!</vt:lpstr>
      <vt:lpstr>The Annunciation Type-Scene</vt:lpstr>
      <vt:lpstr>Annunciation Scenes</vt:lpstr>
      <vt:lpstr>Annunciation to Mary</vt:lpstr>
      <vt:lpstr>The Commissioning Story</vt:lpstr>
      <vt:lpstr>Commissioning Type Scenes</vt:lpstr>
      <vt:lpstr>The Commissioning of Peter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There an Echo in Here?</dc:title>
  <dc:creator>Peter Reynolds</dc:creator>
  <cp:lastModifiedBy>Peter Reynolds</cp:lastModifiedBy>
  <cp:revision>6</cp:revision>
  <dcterms:created xsi:type="dcterms:W3CDTF">2019-08-28T12:56:46Z</dcterms:created>
  <dcterms:modified xsi:type="dcterms:W3CDTF">2022-08-16T18:59:51Z</dcterms:modified>
</cp:coreProperties>
</file>