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2" r:id="rId12"/>
    <p:sldId id="264" r:id="rId13"/>
    <p:sldId id="265" r:id="rId14"/>
    <p:sldId id="273" r:id="rId15"/>
    <p:sldId id="266" r:id="rId16"/>
    <p:sldId id="267" r:id="rId17"/>
    <p:sldId id="272" r:id="rId18"/>
    <p:sldId id="271" r:id="rId19"/>
    <p:sldId id="268" r:id="rId20"/>
    <p:sldId id="270" r:id="rId21"/>
    <p:sldId id="26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7A63CE-FA6E-4F43-BEA5-F23EEA6E6227}" v="1613" dt="2021-01-28T01:01:04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Reynolds" userId="S::preynolds@sagu.edu::474f3bfc-056a-4298-bfe9-90a894cfa4c3" providerId="AD" clId="Web-{3A7A63CE-FA6E-4F43-BEA5-F23EEA6E6227}"/>
    <pc:docChg chg="addSld delSld modSld sldOrd">
      <pc:chgData name="Peter Reynolds" userId="S::preynolds@sagu.edu::474f3bfc-056a-4298-bfe9-90a894cfa4c3" providerId="AD" clId="Web-{3A7A63CE-FA6E-4F43-BEA5-F23EEA6E6227}" dt="2021-01-28T01:01:43.513" v="867"/>
      <pc:docMkLst>
        <pc:docMk/>
      </pc:docMkLst>
      <pc:sldChg chg="addSp delSp modSp mod setBg setClrOvrMap">
        <pc:chgData name="Peter Reynolds" userId="S::preynolds@sagu.edu::474f3bfc-056a-4298-bfe9-90a894cfa4c3" providerId="AD" clId="Web-{3A7A63CE-FA6E-4F43-BEA5-F23EEA6E6227}" dt="2021-01-28T01:00:59.790" v="866" actId="20577"/>
        <pc:sldMkLst>
          <pc:docMk/>
          <pc:sldMk cId="3496389309" sldId="256"/>
        </pc:sldMkLst>
        <pc:spChg chg="mod">
          <ac:chgData name="Peter Reynolds" userId="S::preynolds@sagu.edu::474f3bfc-056a-4298-bfe9-90a894cfa4c3" providerId="AD" clId="Web-{3A7A63CE-FA6E-4F43-BEA5-F23EEA6E6227}" dt="2021-01-28T01:00:55.241" v="851" actId="20577"/>
          <ac:spMkLst>
            <pc:docMk/>
            <pc:sldMk cId="3496389309" sldId="256"/>
            <ac:spMk id="2" creationId="{33FAE948-6367-490A-B3BA-AE9CE67CDAF7}"/>
          </ac:spMkLst>
        </pc:spChg>
        <pc:spChg chg="mod">
          <ac:chgData name="Peter Reynolds" userId="S::preynolds@sagu.edu::474f3bfc-056a-4298-bfe9-90a894cfa4c3" providerId="AD" clId="Web-{3A7A63CE-FA6E-4F43-BEA5-F23EEA6E6227}" dt="2021-01-28T01:00:59.790" v="866" actId="20577"/>
          <ac:spMkLst>
            <pc:docMk/>
            <pc:sldMk cId="3496389309" sldId="256"/>
            <ac:spMk id="3" creationId="{71B875FD-E18E-4E36-A9AF-598F8F63E6C8}"/>
          </ac:spMkLst>
        </pc:spChg>
        <pc:spChg chg="add del">
          <ac:chgData name="Peter Reynolds" userId="S::preynolds@sagu.edu::474f3bfc-056a-4298-bfe9-90a894cfa4c3" providerId="AD" clId="Web-{3A7A63CE-FA6E-4F43-BEA5-F23EEA6E6227}" dt="2021-01-28T01:00:32.140" v="821"/>
          <ac:spMkLst>
            <pc:docMk/>
            <pc:sldMk cId="3496389309" sldId="256"/>
            <ac:spMk id="8" creationId="{23962611-DFD5-4092-AAFD-559E3DFCE2C9}"/>
          </ac:spMkLst>
        </pc:spChg>
        <pc:spChg chg="add">
          <ac:chgData name="Peter Reynolds" userId="S::preynolds@sagu.edu::474f3bfc-056a-4298-bfe9-90a894cfa4c3" providerId="AD" clId="Web-{3A7A63CE-FA6E-4F43-BEA5-F23EEA6E6227}" dt="2021-01-28T01:00:32.140" v="821"/>
          <ac:spMkLst>
            <pc:docMk/>
            <pc:sldMk cId="3496389309" sldId="256"/>
            <ac:spMk id="15" creationId="{2A8AA5BC-4F7A-4226-8F99-6D824B226A97}"/>
          </ac:spMkLst>
        </pc:spChg>
        <pc:spChg chg="add">
          <ac:chgData name="Peter Reynolds" userId="S::preynolds@sagu.edu::474f3bfc-056a-4298-bfe9-90a894cfa4c3" providerId="AD" clId="Web-{3A7A63CE-FA6E-4F43-BEA5-F23EEA6E6227}" dt="2021-01-28T01:00:32.140" v="821"/>
          <ac:spMkLst>
            <pc:docMk/>
            <pc:sldMk cId="3496389309" sldId="256"/>
            <ac:spMk id="17" creationId="{3E5445C6-DD42-4979-86FF-03730E8C6DB0}"/>
          </ac:spMkLst>
        </pc:spChg>
        <pc:picChg chg="add del">
          <ac:chgData name="Peter Reynolds" userId="S::preynolds@sagu.edu::474f3bfc-056a-4298-bfe9-90a894cfa4c3" providerId="AD" clId="Web-{3A7A63CE-FA6E-4F43-BEA5-F23EEA6E6227}" dt="2021-01-28T01:00:32.140" v="821"/>
          <ac:picMkLst>
            <pc:docMk/>
            <pc:sldMk cId="3496389309" sldId="256"/>
            <ac:picMk id="10" creationId="{2270F1FA-0425-408F-9861-80BF5AFB276D}"/>
          </ac:picMkLst>
        </pc:picChg>
        <pc:cxnChg chg="add">
          <ac:chgData name="Peter Reynolds" userId="S::preynolds@sagu.edu::474f3bfc-056a-4298-bfe9-90a894cfa4c3" providerId="AD" clId="Web-{3A7A63CE-FA6E-4F43-BEA5-F23EEA6E6227}" dt="2021-01-28T01:00:32.140" v="821"/>
          <ac:cxnSpMkLst>
            <pc:docMk/>
            <pc:sldMk cId="3496389309" sldId="256"/>
            <ac:cxnSpMk id="19" creationId="{45000665-DFC7-417E-8FD7-516A0F15C975}"/>
          </ac:cxnSpMkLst>
        </pc:cxnChg>
      </pc:sldChg>
      <pc:sldChg chg="addSp modSp mod setBg">
        <pc:chgData name="Peter Reynolds" userId="S::preynolds@sagu.edu::474f3bfc-056a-4298-bfe9-90a894cfa4c3" providerId="AD" clId="Web-{3A7A63CE-FA6E-4F43-BEA5-F23EEA6E6227}" dt="2021-01-27T23:53:05.152" v="238"/>
        <pc:sldMkLst>
          <pc:docMk/>
          <pc:sldMk cId="3658087719" sldId="257"/>
        </pc:sldMkLst>
        <pc:spChg chg="mod">
          <ac:chgData name="Peter Reynolds" userId="S::preynolds@sagu.edu::474f3bfc-056a-4298-bfe9-90a894cfa4c3" providerId="AD" clId="Web-{3A7A63CE-FA6E-4F43-BEA5-F23EEA6E6227}" dt="2021-01-27T23:53:05.152" v="238"/>
          <ac:spMkLst>
            <pc:docMk/>
            <pc:sldMk cId="3658087719" sldId="257"/>
            <ac:spMk id="2" creationId="{72A42A25-F2C6-4EF3-8AD2-E1568ABD1B1E}"/>
          </ac:spMkLst>
        </pc:spChg>
        <pc:spChg chg="add">
          <ac:chgData name="Peter Reynolds" userId="S::preynolds@sagu.edu::474f3bfc-056a-4298-bfe9-90a894cfa4c3" providerId="AD" clId="Web-{3A7A63CE-FA6E-4F43-BEA5-F23EEA6E6227}" dt="2021-01-27T23:53:05.152" v="238"/>
          <ac:spMkLst>
            <pc:docMk/>
            <pc:sldMk cId="3658087719" sldId="257"/>
            <ac:spMk id="71" creationId="{9B7AD9F6-8CE7-4299-8FC6-328F4DCD3FF9}"/>
          </ac:spMkLst>
        </pc:spChg>
        <pc:spChg chg="add">
          <ac:chgData name="Peter Reynolds" userId="S::preynolds@sagu.edu::474f3bfc-056a-4298-bfe9-90a894cfa4c3" providerId="AD" clId="Web-{3A7A63CE-FA6E-4F43-BEA5-F23EEA6E6227}" dt="2021-01-27T23:53:05.152" v="238"/>
          <ac:spMkLst>
            <pc:docMk/>
            <pc:sldMk cId="3658087719" sldId="257"/>
            <ac:spMk id="73" creationId="{F49775AF-8896-43EE-92C6-83497D6DC56F}"/>
          </ac:spMkLst>
        </pc:spChg>
        <pc:picChg chg="mod ord">
          <ac:chgData name="Peter Reynolds" userId="S::preynolds@sagu.edu::474f3bfc-056a-4298-bfe9-90a894cfa4c3" providerId="AD" clId="Web-{3A7A63CE-FA6E-4F43-BEA5-F23EEA6E6227}" dt="2021-01-27T23:53:05.152" v="238"/>
          <ac:picMkLst>
            <pc:docMk/>
            <pc:sldMk cId="3658087719" sldId="257"/>
            <ac:picMk id="1026" creationId="{05B11E1F-49C6-498D-A8F1-495701F4FB90}"/>
          </ac:picMkLst>
        </pc:picChg>
      </pc:sldChg>
      <pc:sldChg chg="modSp">
        <pc:chgData name="Peter Reynolds" userId="S::preynolds@sagu.edu::474f3bfc-056a-4298-bfe9-90a894cfa4c3" providerId="AD" clId="Web-{3A7A63CE-FA6E-4F43-BEA5-F23EEA6E6227}" dt="2021-01-27T23:53:41.451" v="244" actId="20577"/>
        <pc:sldMkLst>
          <pc:docMk/>
          <pc:sldMk cId="495853446" sldId="258"/>
        </pc:sldMkLst>
        <pc:spChg chg="mod">
          <ac:chgData name="Peter Reynolds" userId="S::preynolds@sagu.edu::474f3bfc-056a-4298-bfe9-90a894cfa4c3" providerId="AD" clId="Web-{3A7A63CE-FA6E-4F43-BEA5-F23EEA6E6227}" dt="2021-01-27T23:53:41.451" v="244" actId="20577"/>
          <ac:spMkLst>
            <pc:docMk/>
            <pc:sldMk cId="495853446" sldId="258"/>
            <ac:spMk id="2" creationId="{679A7B92-E7B4-4554-BB9B-C1D76C6F0058}"/>
          </ac:spMkLst>
        </pc:spChg>
      </pc:sldChg>
      <pc:sldChg chg="addSp modSp mod setBg addAnim modAnim">
        <pc:chgData name="Peter Reynolds" userId="S::preynolds@sagu.edu::474f3bfc-056a-4298-bfe9-90a894cfa4c3" providerId="AD" clId="Web-{3A7A63CE-FA6E-4F43-BEA5-F23EEA6E6227}" dt="2021-01-27T23:58:16.099" v="260" actId="20577"/>
        <pc:sldMkLst>
          <pc:docMk/>
          <pc:sldMk cId="2296852796" sldId="259"/>
        </pc:sldMkLst>
        <pc:spChg chg="mod">
          <ac:chgData name="Peter Reynolds" userId="S::preynolds@sagu.edu::474f3bfc-056a-4298-bfe9-90a894cfa4c3" providerId="AD" clId="Web-{3A7A63CE-FA6E-4F43-BEA5-F23EEA6E6227}" dt="2021-01-27T22:47:36.332" v="2" actId="1076"/>
          <ac:spMkLst>
            <pc:docMk/>
            <pc:sldMk cId="2296852796" sldId="259"/>
            <ac:spMk id="2" creationId="{B289EC76-BF80-4D66-AB52-0AEC7176345E}"/>
          </ac:spMkLst>
        </pc:spChg>
        <pc:spChg chg="mod">
          <ac:chgData name="Peter Reynolds" userId="S::preynolds@sagu.edu::474f3bfc-056a-4298-bfe9-90a894cfa4c3" providerId="AD" clId="Web-{3A7A63CE-FA6E-4F43-BEA5-F23EEA6E6227}" dt="2021-01-27T23:58:16.099" v="260" actId="20577"/>
          <ac:spMkLst>
            <pc:docMk/>
            <pc:sldMk cId="2296852796" sldId="259"/>
            <ac:spMk id="10" creationId="{75F92F33-06DB-4E89-AB63-C118D7366F06}"/>
          </ac:spMkLst>
        </pc:spChg>
        <pc:spChg chg="add">
          <ac:chgData name="Peter Reynolds" userId="S::preynolds@sagu.edu::474f3bfc-056a-4298-bfe9-90a894cfa4c3" providerId="AD" clId="Web-{3A7A63CE-FA6E-4F43-BEA5-F23EEA6E6227}" dt="2021-01-27T22:47:24.910" v="0"/>
          <ac:spMkLst>
            <pc:docMk/>
            <pc:sldMk cId="2296852796" sldId="259"/>
            <ac:spMk id="15" creationId="{F56F5174-31D9-4DBB-AAB7-A1FD7BDB1352}"/>
          </ac:spMkLst>
        </pc:spChg>
        <pc:spChg chg="add">
          <ac:chgData name="Peter Reynolds" userId="S::preynolds@sagu.edu::474f3bfc-056a-4298-bfe9-90a894cfa4c3" providerId="AD" clId="Web-{3A7A63CE-FA6E-4F43-BEA5-F23EEA6E6227}" dt="2021-01-27T22:47:24.910" v="0"/>
          <ac:spMkLst>
            <pc:docMk/>
            <pc:sldMk cId="2296852796" sldId="259"/>
            <ac:spMk id="19" creationId="{F9A95BEE-6BB1-4A28-A8E6-A34B2E42EF87}"/>
          </ac:spMkLst>
        </pc:spChg>
        <pc:picChg chg="mod">
          <ac:chgData name="Peter Reynolds" userId="S::preynolds@sagu.edu::474f3bfc-056a-4298-bfe9-90a894cfa4c3" providerId="AD" clId="Web-{3A7A63CE-FA6E-4F43-BEA5-F23EEA6E6227}" dt="2021-01-27T22:47:24.910" v="0"/>
          <ac:picMkLst>
            <pc:docMk/>
            <pc:sldMk cId="2296852796" sldId="259"/>
            <ac:picMk id="9" creationId="{5ADBAB6D-29D5-416E-8031-35FBE738F315}"/>
          </ac:picMkLst>
        </pc:picChg>
        <pc:picChg chg="add">
          <ac:chgData name="Peter Reynolds" userId="S::preynolds@sagu.edu::474f3bfc-056a-4298-bfe9-90a894cfa4c3" providerId="AD" clId="Web-{3A7A63CE-FA6E-4F43-BEA5-F23EEA6E6227}" dt="2021-01-27T22:47:24.910" v="0"/>
          <ac:picMkLst>
            <pc:docMk/>
            <pc:sldMk cId="2296852796" sldId="259"/>
            <ac:picMk id="17" creationId="{AE113210-7872-481A-ADE6-3A05CCAF5EB2}"/>
          </ac:picMkLst>
        </pc:picChg>
      </pc:sldChg>
      <pc:sldChg chg="addSp delSp modSp new mod setBg addAnim modAnim setClrOvrMap">
        <pc:chgData name="Peter Reynolds" userId="S::preynolds@sagu.edu::474f3bfc-056a-4298-bfe9-90a894cfa4c3" providerId="AD" clId="Web-{3A7A63CE-FA6E-4F43-BEA5-F23EEA6E6227}" dt="2021-01-27T22:53:49.290" v="63" actId="20577"/>
        <pc:sldMkLst>
          <pc:docMk/>
          <pc:sldMk cId="2405946486" sldId="260"/>
        </pc:sldMkLst>
        <pc:spChg chg="mod ord">
          <ac:chgData name="Peter Reynolds" userId="S::preynolds@sagu.edu::474f3bfc-056a-4298-bfe9-90a894cfa4c3" providerId="AD" clId="Web-{3A7A63CE-FA6E-4F43-BEA5-F23EEA6E6227}" dt="2021-01-27T22:53:03.881" v="58"/>
          <ac:spMkLst>
            <pc:docMk/>
            <pc:sldMk cId="2405946486" sldId="260"/>
            <ac:spMk id="2" creationId="{A905EF79-D922-4824-8B1D-7B98496761AA}"/>
          </ac:spMkLst>
        </pc:spChg>
        <pc:spChg chg="del">
          <ac:chgData name="Peter Reynolds" userId="S::preynolds@sagu.edu::474f3bfc-056a-4298-bfe9-90a894cfa4c3" providerId="AD" clId="Web-{3A7A63CE-FA6E-4F43-BEA5-F23EEA6E6227}" dt="2021-01-27T22:51:10.687" v="35"/>
          <ac:spMkLst>
            <pc:docMk/>
            <pc:sldMk cId="2405946486" sldId="260"/>
            <ac:spMk id="3" creationId="{BAA89163-E3B4-4B8C-9AF6-5702B02DE554}"/>
          </ac:spMkLst>
        </pc:spChg>
        <pc:spChg chg="add del mod">
          <ac:chgData name="Peter Reynolds" userId="S::preynolds@sagu.edu::474f3bfc-056a-4298-bfe9-90a894cfa4c3" providerId="AD" clId="Web-{3A7A63CE-FA6E-4F43-BEA5-F23EEA6E6227}" dt="2021-01-27T22:51:51.924" v="43"/>
          <ac:spMkLst>
            <pc:docMk/>
            <pc:sldMk cId="2405946486" sldId="260"/>
            <ac:spMk id="5" creationId="{CAA52540-2E84-4C17-A624-76EC9110FFE9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43" v="47"/>
          <ac:spMkLst>
            <pc:docMk/>
            <pc:sldMk cId="2405946486" sldId="260"/>
            <ac:spMk id="6" creationId="{097CD68E-23E3-4007-8847-CD0944C4F7BE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1:23.391" v="37"/>
          <ac:spMkLst>
            <pc:docMk/>
            <pc:sldMk cId="2405946486" sldId="260"/>
            <ac:spMk id="8" creationId="{C3005BB1-91D6-40F6-B60D-B97E6B7807F7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43" v="47"/>
          <ac:spMkLst>
            <pc:docMk/>
            <pc:sldMk cId="2405946486" sldId="260"/>
            <ac:spMk id="9" creationId="{E91DC736-0EF8-4F87-9146-EBF1D2EE4D3D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43" v="47"/>
          <ac:spMkLst>
            <pc:docMk/>
            <pc:sldMk cId="2405946486" sldId="260"/>
            <ac:spMk id="13" creationId="{AF2F604E-43BE-4DC3-B983-E071523364F8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43" v="47"/>
          <ac:spMkLst>
            <pc:docMk/>
            <pc:sldMk cId="2405946486" sldId="260"/>
            <ac:spMk id="15" creationId="{08C9B587-E65E-4B52-B37C-ABEBB6E87928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3:03.881" v="58"/>
          <ac:spMkLst>
            <pc:docMk/>
            <pc:sldMk cId="2405946486" sldId="260"/>
            <ac:spMk id="17" creationId="{9AA72BD9-2C5A-4EDC-931F-5AA08EACA0F3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3:03.881" v="58"/>
          <ac:spMkLst>
            <pc:docMk/>
            <pc:sldMk cId="2405946486" sldId="260"/>
            <ac:spMk id="18" creationId="{DD3981AC-7B61-4947-BCF3-F7AA7FA385B9}"/>
          </ac:spMkLst>
        </pc:spChg>
        <pc:spChg chg="add mod">
          <ac:chgData name="Peter Reynolds" userId="S::preynolds@sagu.edu::474f3bfc-056a-4298-bfe9-90a894cfa4c3" providerId="AD" clId="Web-{3A7A63CE-FA6E-4F43-BEA5-F23EEA6E6227}" dt="2021-01-27T22:53:49.290" v="63" actId="20577"/>
          <ac:spMkLst>
            <pc:docMk/>
            <pc:sldMk cId="2405946486" sldId="260"/>
            <ac:spMk id="19" creationId="{DA0AB6CD-7B3F-4D39-A29C-7E8A243F37F6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28" v="46"/>
          <ac:spMkLst>
            <pc:docMk/>
            <pc:sldMk cId="2405946486" sldId="260"/>
            <ac:spMk id="20" creationId="{6CCA5F87-1D1E-45CB-8D83-FC7EEFAD9935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3:03.881" v="58"/>
          <ac:spMkLst>
            <pc:docMk/>
            <pc:sldMk cId="2405946486" sldId="260"/>
            <ac:spMk id="21" creationId="{55D4142C-5077-457F-A6AD-3FECFDB39685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28" v="46"/>
          <ac:spMkLst>
            <pc:docMk/>
            <pc:sldMk cId="2405946486" sldId="260"/>
            <ac:spMk id="22" creationId="{7CCFC2C6-6238-4A2F-93DE-2ADF74AF635E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28" v="46"/>
          <ac:spMkLst>
            <pc:docMk/>
            <pc:sldMk cId="2405946486" sldId="260"/>
            <ac:spMk id="24" creationId="{AF2F604E-43BE-4DC3-B983-E071523364F8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2:04.628" v="46"/>
          <ac:spMkLst>
            <pc:docMk/>
            <pc:sldMk cId="2405946486" sldId="260"/>
            <ac:spMk id="26" creationId="{08C9B587-E65E-4B52-B37C-ABEBB6E87928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3:03.881" v="58"/>
          <ac:spMkLst>
            <pc:docMk/>
            <pc:sldMk cId="2405946486" sldId="260"/>
            <ac:spMk id="28" creationId="{7A5F0580-5EE9-419F-96EE-B6529EF6E7D0}"/>
          </ac:spMkLst>
        </pc:spChg>
        <pc:spChg chg="add">
          <ac:chgData name="Peter Reynolds" userId="S::preynolds@sagu.edu::474f3bfc-056a-4298-bfe9-90a894cfa4c3" providerId="AD" clId="Web-{3A7A63CE-FA6E-4F43-BEA5-F23EEA6E6227}" dt="2021-01-27T22:53:03.881" v="58"/>
          <ac:spMkLst>
            <pc:docMk/>
            <pc:sldMk cId="2405946486" sldId="260"/>
            <ac:spMk id="33" creationId="{8F23F8A3-8FD7-4779-8323-FDC26BE99889}"/>
          </ac:spMkLst>
        </pc:spChg>
        <pc:spChg chg="add">
          <ac:chgData name="Peter Reynolds" userId="S::preynolds@sagu.edu::474f3bfc-056a-4298-bfe9-90a894cfa4c3" providerId="AD" clId="Web-{3A7A63CE-FA6E-4F43-BEA5-F23EEA6E6227}" dt="2021-01-27T22:53:03.881" v="58"/>
          <ac:spMkLst>
            <pc:docMk/>
            <pc:sldMk cId="2405946486" sldId="260"/>
            <ac:spMk id="35" creationId="{F605C4CC-A25C-416F-8333-7CB7DC97D870}"/>
          </ac:spMkLst>
        </pc:spChg>
        <pc:picChg chg="add mod ord">
          <ac:chgData name="Peter Reynolds" userId="S::preynolds@sagu.edu::474f3bfc-056a-4298-bfe9-90a894cfa4c3" providerId="AD" clId="Web-{3A7A63CE-FA6E-4F43-BEA5-F23EEA6E6227}" dt="2021-01-27T22:53:03.881" v="58"/>
          <ac:picMkLst>
            <pc:docMk/>
            <pc:sldMk cId="2405946486" sldId="260"/>
            <ac:picMk id="4" creationId="{7FB1738A-8629-41FA-A3DD-6EDD93E99EAD}"/>
          </ac:picMkLst>
        </pc:picChg>
        <pc:picChg chg="add del">
          <ac:chgData name="Peter Reynolds" userId="S::preynolds@sagu.edu::474f3bfc-056a-4298-bfe9-90a894cfa4c3" providerId="AD" clId="Web-{3A7A63CE-FA6E-4F43-BEA5-F23EEA6E6227}" dt="2021-01-27T22:51:23.391" v="37"/>
          <ac:picMkLst>
            <pc:docMk/>
            <pc:sldMk cId="2405946486" sldId="260"/>
            <ac:picMk id="11" creationId="{54DDEBDD-D8BD-41A6-8A0D-B00E3768B0F9}"/>
          </ac:picMkLst>
        </pc:picChg>
      </pc:sldChg>
      <pc:sldChg chg="addSp delSp modSp add del replId">
        <pc:chgData name="Peter Reynolds" userId="S::preynolds@sagu.edu::474f3bfc-056a-4298-bfe9-90a894cfa4c3" providerId="AD" clId="Web-{3A7A63CE-FA6E-4F43-BEA5-F23EEA6E6227}" dt="2021-01-27T22:49:17.760" v="27"/>
        <pc:sldMkLst>
          <pc:docMk/>
          <pc:sldMk cId="2462520710" sldId="260"/>
        </pc:sldMkLst>
        <pc:spChg chg="mod">
          <ac:chgData name="Peter Reynolds" userId="S::preynolds@sagu.edu::474f3bfc-056a-4298-bfe9-90a894cfa4c3" providerId="AD" clId="Web-{3A7A63CE-FA6E-4F43-BEA5-F23EEA6E6227}" dt="2021-01-27T22:49:16.306" v="26" actId="20577"/>
          <ac:spMkLst>
            <pc:docMk/>
            <pc:sldMk cId="2462520710" sldId="260"/>
            <ac:spMk id="2" creationId="{B289EC76-BF80-4D66-AB52-0AEC7176345E}"/>
          </ac:spMkLst>
        </pc:spChg>
        <pc:spChg chg="add del mod">
          <ac:chgData name="Peter Reynolds" userId="S::preynolds@sagu.edu::474f3bfc-056a-4298-bfe9-90a894cfa4c3" providerId="AD" clId="Web-{3A7A63CE-FA6E-4F43-BEA5-F23EEA6E6227}" dt="2021-01-27T22:49:10.994" v="18"/>
          <ac:spMkLst>
            <pc:docMk/>
            <pc:sldMk cId="2462520710" sldId="260"/>
            <ac:spMk id="4" creationId="{D129EC07-1EE6-4F4D-9E71-611CF3276777}"/>
          </ac:spMkLst>
        </pc:spChg>
        <pc:picChg chg="add del">
          <ac:chgData name="Peter Reynolds" userId="S::preynolds@sagu.edu::474f3bfc-056a-4298-bfe9-90a894cfa4c3" providerId="AD" clId="Web-{3A7A63CE-FA6E-4F43-BEA5-F23EEA6E6227}" dt="2021-01-27T22:49:10.994" v="18"/>
          <ac:picMkLst>
            <pc:docMk/>
            <pc:sldMk cId="2462520710" sldId="260"/>
            <ac:picMk id="9" creationId="{5ADBAB6D-29D5-416E-8031-35FBE738F315}"/>
          </ac:picMkLst>
        </pc:picChg>
      </pc:sldChg>
      <pc:sldChg chg="addSp delSp modSp new mod setBg setClrOvrMap">
        <pc:chgData name="Peter Reynolds" userId="S::preynolds@sagu.edu::474f3bfc-056a-4298-bfe9-90a894cfa4c3" providerId="AD" clId="Web-{3A7A63CE-FA6E-4F43-BEA5-F23EEA6E6227}" dt="2021-01-27T23:57:10.142" v="258" actId="20577"/>
        <pc:sldMkLst>
          <pc:docMk/>
          <pc:sldMk cId="325015287" sldId="261"/>
        </pc:sldMkLst>
        <pc:spChg chg="mod ord">
          <ac:chgData name="Peter Reynolds" userId="S::preynolds@sagu.edu::474f3bfc-056a-4298-bfe9-90a894cfa4c3" providerId="AD" clId="Web-{3A7A63CE-FA6E-4F43-BEA5-F23EEA6E6227}" dt="2021-01-27T23:00:07.231" v="80" actId="20577"/>
          <ac:spMkLst>
            <pc:docMk/>
            <pc:sldMk cId="325015287" sldId="261"/>
            <ac:spMk id="2" creationId="{79723F5B-4588-46EC-BAE3-6C34F88DFA26}"/>
          </ac:spMkLst>
        </pc:spChg>
        <pc:spChg chg="del">
          <ac:chgData name="Peter Reynolds" userId="S::preynolds@sagu.edu::474f3bfc-056a-4298-bfe9-90a894cfa4c3" providerId="AD" clId="Web-{3A7A63CE-FA6E-4F43-BEA5-F23EEA6E6227}" dt="2021-01-27T22:58:52.915" v="65"/>
          <ac:spMkLst>
            <pc:docMk/>
            <pc:sldMk cId="325015287" sldId="261"/>
            <ac:spMk id="3" creationId="{B1A4A485-339C-49BC-8AFD-62AC10621045}"/>
          </ac:spMkLst>
        </pc:spChg>
        <pc:spChg chg="add">
          <ac:chgData name="Peter Reynolds" userId="S::preynolds@sagu.edu::474f3bfc-056a-4298-bfe9-90a894cfa4c3" providerId="AD" clId="Web-{3A7A63CE-FA6E-4F43-BEA5-F23EEA6E6227}" dt="2021-01-27T22:59:14.979" v="68"/>
          <ac:spMkLst>
            <pc:docMk/>
            <pc:sldMk cId="325015287" sldId="261"/>
            <ac:spMk id="6" creationId="{9B76D444-2756-434F-AE61-96D69830C13E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9:14.979" v="67"/>
          <ac:spMkLst>
            <pc:docMk/>
            <pc:sldMk cId="325015287" sldId="261"/>
            <ac:spMk id="8" creationId="{0226FAFC-0367-46AC-882E-A1016CE8E1B8}"/>
          </ac:spMkLst>
        </pc:spChg>
        <pc:spChg chg="add mod">
          <ac:chgData name="Peter Reynolds" userId="S::preynolds@sagu.edu::474f3bfc-056a-4298-bfe9-90a894cfa4c3" providerId="AD" clId="Web-{3A7A63CE-FA6E-4F43-BEA5-F23EEA6E6227}" dt="2021-01-27T23:57:10.142" v="258" actId="20577"/>
          <ac:spMkLst>
            <pc:docMk/>
            <pc:sldMk cId="325015287" sldId="261"/>
            <ac:spMk id="9" creationId="{0A611CE3-B41A-4C35-975D-E8FCDA4DC4B1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9:14.979" v="67"/>
          <ac:spMkLst>
            <pc:docMk/>
            <pc:sldMk cId="325015287" sldId="261"/>
            <ac:spMk id="11" creationId="{16EA23B6-4B44-4D76-87BA-D81CE35EDB73}"/>
          </ac:spMkLst>
        </pc:spChg>
        <pc:spChg chg="add del">
          <ac:chgData name="Peter Reynolds" userId="S::preynolds@sagu.edu::474f3bfc-056a-4298-bfe9-90a894cfa4c3" providerId="AD" clId="Web-{3A7A63CE-FA6E-4F43-BEA5-F23EEA6E6227}" dt="2021-01-27T22:59:14.979" v="67"/>
          <ac:spMkLst>
            <pc:docMk/>
            <pc:sldMk cId="325015287" sldId="261"/>
            <ac:spMk id="13" creationId="{2EEEAE0B-25B7-437B-B834-B70A935419CA}"/>
          </ac:spMkLst>
        </pc:spChg>
        <pc:picChg chg="add mod ord">
          <ac:chgData name="Peter Reynolds" userId="S::preynolds@sagu.edu::474f3bfc-056a-4298-bfe9-90a894cfa4c3" providerId="AD" clId="Web-{3A7A63CE-FA6E-4F43-BEA5-F23EEA6E6227}" dt="2021-01-27T22:59:14.979" v="68"/>
          <ac:picMkLst>
            <pc:docMk/>
            <pc:sldMk cId="325015287" sldId="261"/>
            <ac:picMk id="4" creationId="{82708F77-1821-4BB6-9073-65C3AB1EFA6B}"/>
          </ac:picMkLst>
        </pc:picChg>
        <pc:cxnChg chg="add">
          <ac:chgData name="Peter Reynolds" userId="S::preynolds@sagu.edu::474f3bfc-056a-4298-bfe9-90a894cfa4c3" providerId="AD" clId="Web-{3A7A63CE-FA6E-4F43-BEA5-F23EEA6E6227}" dt="2021-01-27T22:59:14.979" v="68"/>
          <ac:cxnSpMkLst>
            <pc:docMk/>
            <pc:sldMk cId="325015287" sldId="261"/>
            <ac:cxnSpMk id="7" creationId="{CF8F36E2-BBE5-43FE-822F-AD8CAE08C071}"/>
          </ac:cxnSpMkLst>
        </pc:cxnChg>
      </pc:sldChg>
      <pc:sldChg chg="addSp delSp modSp new mod setBg setClrOvrMap">
        <pc:chgData name="Peter Reynolds" userId="S::preynolds@sagu.edu::474f3bfc-056a-4298-bfe9-90a894cfa4c3" providerId="AD" clId="Web-{3A7A63CE-FA6E-4F43-BEA5-F23EEA6E6227}" dt="2021-01-27T23:59:20.368" v="274" actId="20577"/>
        <pc:sldMkLst>
          <pc:docMk/>
          <pc:sldMk cId="3760412885" sldId="262"/>
        </pc:sldMkLst>
        <pc:spChg chg="mod ord">
          <ac:chgData name="Peter Reynolds" userId="S::preynolds@sagu.edu::474f3bfc-056a-4298-bfe9-90a894cfa4c3" providerId="AD" clId="Web-{3A7A63CE-FA6E-4F43-BEA5-F23EEA6E6227}" dt="2021-01-27T23:10:05.451" v="115"/>
          <ac:spMkLst>
            <pc:docMk/>
            <pc:sldMk cId="3760412885" sldId="262"/>
            <ac:spMk id="2" creationId="{18F07A98-7CAC-49FE-A36A-3DE4AA7FED28}"/>
          </ac:spMkLst>
        </pc:spChg>
        <pc:spChg chg="del">
          <ac:chgData name="Peter Reynolds" userId="S::preynolds@sagu.edu::474f3bfc-056a-4298-bfe9-90a894cfa4c3" providerId="AD" clId="Web-{3A7A63CE-FA6E-4F43-BEA5-F23EEA6E6227}" dt="2021-01-27T23:02:52.037" v="85"/>
          <ac:spMkLst>
            <pc:docMk/>
            <pc:sldMk cId="3760412885" sldId="262"/>
            <ac:spMk id="3" creationId="{DF3FDA1B-EEE2-489F-9680-6DF1E08212E8}"/>
          </ac:spMkLst>
        </pc:spChg>
        <pc:spChg chg="add mod">
          <ac:chgData name="Peter Reynolds" userId="S::preynolds@sagu.edu::474f3bfc-056a-4298-bfe9-90a894cfa4c3" providerId="AD" clId="Web-{3A7A63CE-FA6E-4F43-BEA5-F23EEA6E6227}" dt="2021-01-27T23:59:20.368" v="274" actId="20577"/>
          <ac:spMkLst>
            <pc:docMk/>
            <pc:sldMk cId="3760412885" sldId="262"/>
            <ac:spMk id="8" creationId="{D3F8E84F-E79A-42F2-BA0A-CA6CF8107403}"/>
          </ac:spMkLst>
        </pc:spChg>
        <pc:spChg chg="add del">
          <ac:chgData name="Peter Reynolds" userId="S::preynolds@sagu.edu::474f3bfc-056a-4298-bfe9-90a894cfa4c3" providerId="AD" clId="Web-{3A7A63CE-FA6E-4F43-BEA5-F23EEA6E6227}" dt="2021-01-27T23:03:58.634" v="98"/>
          <ac:spMkLst>
            <pc:docMk/>
            <pc:sldMk cId="3760412885" sldId="262"/>
            <ac:spMk id="11" creationId="{460B0EFB-53ED-4F35-B05D-F658EA021C65}"/>
          </ac:spMkLst>
        </pc:spChg>
        <pc:spChg chg="add del">
          <ac:chgData name="Peter Reynolds" userId="S::preynolds@sagu.edu::474f3bfc-056a-4298-bfe9-90a894cfa4c3" providerId="AD" clId="Web-{3A7A63CE-FA6E-4F43-BEA5-F23EEA6E6227}" dt="2021-01-27T23:03:58.634" v="98"/>
          <ac:spMkLst>
            <pc:docMk/>
            <pc:sldMk cId="3760412885" sldId="262"/>
            <ac:spMk id="13" creationId="{835EF3DD-7D43-4A27-8967-A92FD8CC9365}"/>
          </ac:spMkLst>
        </pc:spChg>
        <pc:spChg chg="add del">
          <ac:chgData name="Peter Reynolds" userId="S::preynolds@sagu.edu::474f3bfc-056a-4298-bfe9-90a894cfa4c3" providerId="AD" clId="Web-{3A7A63CE-FA6E-4F43-BEA5-F23EEA6E6227}" dt="2021-01-27T23:10:05.451" v="115"/>
          <ac:spMkLst>
            <pc:docMk/>
            <pc:sldMk cId="3760412885" sldId="262"/>
            <ac:spMk id="15" creationId="{9B76D444-2756-434F-AE61-96D69830C13E}"/>
          </ac:spMkLst>
        </pc:spChg>
        <pc:spChg chg="add del">
          <ac:chgData name="Peter Reynolds" userId="S::preynolds@sagu.edu::474f3bfc-056a-4298-bfe9-90a894cfa4c3" providerId="AD" clId="Web-{3A7A63CE-FA6E-4F43-BEA5-F23EEA6E6227}" dt="2021-01-27T23:03:58.634" v="97"/>
          <ac:spMkLst>
            <pc:docMk/>
            <pc:sldMk cId="3760412885" sldId="262"/>
            <ac:spMk id="18" creationId="{325166D1-1B21-4128-AC42-61745528E4D6}"/>
          </ac:spMkLst>
        </pc:spChg>
        <pc:spChg chg="add">
          <ac:chgData name="Peter Reynolds" userId="S::preynolds@sagu.edu::474f3bfc-056a-4298-bfe9-90a894cfa4c3" providerId="AD" clId="Web-{3A7A63CE-FA6E-4F43-BEA5-F23EEA6E6227}" dt="2021-01-27T23:10:05.451" v="115"/>
          <ac:spMkLst>
            <pc:docMk/>
            <pc:sldMk cId="3760412885" sldId="262"/>
            <ac:spMk id="21" creationId="{F13C74B1-5B17-4795-BED0-7140497B445A}"/>
          </ac:spMkLst>
        </pc:spChg>
        <pc:spChg chg="add">
          <ac:chgData name="Peter Reynolds" userId="S::preynolds@sagu.edu::474f3bfc-056a-4298-bfe9-90a894cfa4c3" providerId="AD" clId="Web-{3A7A63CE-FA6E-4F43-BEA5-F23EEA6E6227}" dt="2021-01-27T23:10:05.451" v="115"/>
          <ac:spMkLst>
            <pc:docMk/>
            <pc:sldMk cId="3760412885" sldId="262"/>
            <ac:spMk id="23" creationId="{D4974D33-8DC5-464E-8C6D-BE58F0669C17}"/>
          </ac:spMkLst>
        </pc:spChg>
        <pc:grpChg chg="add del">
          <ac:chgData name="Peter Reynolds" userId="S::preynolds@sagu.edu::474f3bfc-056a-4298-bfe9-90a894cfa4c3" providerId="AD" clId="Web-{3A7A63CE-FA6E-4F43-BEA5-F23EEA6E6227}" dt="2021-01-27T23:03:58.634" v="97"/>
          <ac:grpSpMkLst>
            <pc:docMk/>
            <pc:sldMk cId="3760412885" sldId="262"/>
            <ac:grpSpMk id="20" creationId="{E6517BAC-C80F-4065-90D8-703493E0B353}"/>
          </ac:grpSpMkLst>
        </pc:grpChg>
        <pc:picChg chg="add mod ord">
          <ac:chgData name="Peter Reynolds" userId="S::preynolds@sagu.edu::474f3bfc-056a-4298-bfe9-90a894cfa4c3" providerId="AD" clId="Web-{3A7A63CE-FA6E-4F43-BEA5-F23EEA6E6227}" dt="2021-01-27T23:10:05.451" v="115"/>
          <ac:picMkLst>
            <pc:docMk/>
            <pc:sldMk cId="3760412885" sldId="262"/>
            <ac:picMk id="4" creationId="{55EA824D-CA1E-4FAA-A853-85140E72C67C}"/>
          </ac:picMkLst>
        </pc:picChg>
        <pc:cxnChg chg="add del">
          <ac:chgData name="Peter Reynolds" userId="S::preynolds@sagu.edu::474f3bfc-056a-4298-bfe9-90a894cfa4c3" providerId="AD" clId="Web-{3A7A63CE-FA6E-4F43-BEA5-F23EEA6E6227}" dt="2021-01-27T23:10:05.451" v="115"/>
          <ac:cxnSpMkLst>
            <pc:docMk/>
            <pc:sldMk cId="3760412885" sldId="262"/>
            <ac:cxnSpMk id="16" creationId="{EDF5FE34-0A41-407A-8D94-10FCF68F1D0B}"/>
          </ac:cxnSpMkLst>
        </pc:cxnChg>
      </pc:sldChg>
      <pc:sldChg chg="addSp delSp modSp new mod ord setBg setClrOvrMap">
        <pc:chgData name="Peter Reynolds" userId="S::preynolds@sagu.edu::474f3bfc-056a-4298-bfe9-90a894cfa4c3" providerId="AD" clId="Web-{3A7A63CE-FA6E-4F43-BEA5-F23EEA6E6227}" dt="2021-01-27T23:09:13.276" v="108"/>
        <pc:sldMkLst>
          <pc:docMk/>
          <pc:sldMk cId="808894252" sldId="263"/>
        </pc:sldMkLst>
        <pc:spChg chg="mod">
          <ac:chgData name="Peter Reynolds" userId="S::preynolds@sagu.edu::474f3bfc-056a-4298-bfe9-90a894cfa4c3" providerId="AD" clId="Web-{3A7A63CE-FA6E-4F43-BEA5-F23EEA6E6227}" dt="2021-01-27T23:09:13.276" v="108"/>
          <ac:spMkLst>
            <pc:docMk/>
            <pc:sldMk cId="808894252" sldId="263"/>
            <ac:spMk id="2" creationId="{4BF88FA2-FF42-4D7B-993F-F2FFB3691213}"/>
          </ac:spMkLst>
        </pc:spChg>
        <pc:spChg chg="del">
          <ac:chgData name="Peter Reynolds" userId="S::preynolds@sagu.edu::474f3bfc-056a-4298-bfe9-90a894cfa4c3" providerId="AD" clId="Web-{3A7A63CE-FA6E-4F43-BEA5-F23EEA6E6227}" dt="2021-01-27T23:08:17.742" v="100"/>
          <ac:spMkLst>
            <pc:docMk/>
            <pc:sldMk cId="808894252" sldId="263"/>
            <ac:spMk id="3" creationId="{DB767AA7-4123-453F-8E80-F91D802F15B2}"/>
          </ac:spMkLst>
        </pc:spChg>
        <pc:spChg chg="add mod ord">
          <ac:chgData name="Peter Reynolds" userId="S::preynolds@sagu.edu::474f3bfc-056a-4298-bfe9-90a894cfa4c3" providerId="AD" clId="Web-{3A7A63CE-FA6E-4F43-BEA5-F23EEA6E6227}" dt="2021-01-27T23:09:13.276" v="108"/>
          <ac:spMkLst>
            <pc:docMk/>
            <pc:sldMk cId="808894252" sldId="263"/>
            <ac:spMk id="8" creationId="{44036F02-965F-4782-8D3C-6F4DEA6962F9}"/>
          </ac:spMkLst>
        </pc:spChg>
        <pc:spChg chg="add del">
          <ac:chgData name="Peter Reynolds" userId="S::preynolds@sagu.edu::474f3bfc-056a-4298-bfe9-90a894cfa4c3" providerId="AD" clId="Web-{3A7A63CE-FA6E-4F43-BEA5-F23EEA6E6227}" dt="2021-01-27T23:09:13.276" v="108"/>
          <ac:spMkLst>
            <pc:docMk/>
            <pc:sldMk cId="808894252" sldId="263"/>
            <ac:spMk id="11" creationId="{9B76D444-2756-434F-AE61-96D69830C13E}"/>
          </ac:spMkLst>
        </pc:spChg>
        <pc:spChg chg="add">
          <ac:chgData name="Peter Reynolds" userId="S::preynolds@sagu.edu::474f3bfc-056a-4298-bfe9-90a894cfa4c3" providerId="AD" clId="Web-{3A7A63CE-FA6E-4F43-BEA5-F23EEA6E6227}" dt="2021-01-27T23:09:13.276" v="108"/>
          <ac:spMkLst>
            <pc:docMk/>
            <pc:sldMk cId="808894252" sldId="263"/>
            <ac:spMk id="18" creationId="{2C61293E-6EBE-43EF-A52C-9BEBFD7679D4}"/>
          </ac:spMkLst>
        </pc:spChg>
        <pc:spChg chg="add">
          <ac:chgData name="Peter Reynolds" userId="S::preynolds@sagu.edu::474f3bfc-056a-4298-bfe9-90a894cfa4c3" providerId="AD" clId="Web-{3A7A63CE-FA6E-4F43-BEA5-F23EEA6E6227}" dt="2021-01-27T23:09:13.276" v="108"/>
          <ac:spMkLst>
            <pc:docMk/>
            <pc:sldMk cId="808894252" sldId="263"/>
            <ac:spMk id="20" creationId="{21540236-BFD5-4A9D-8840-4703E7F76825}"/>
          </ac:spMkLst>
        </pc:spChg>
        <pc:picChg chg="add mod ord">
          <ac:chgData name="Peter Reynolds" userId="S::preynolds@sagu.edu::474f3bfc-056a-4298-bfe9-90a894cfa4c3" providerId="AD" clId="Web-{3A7A63CE-FA6E-4F43-BEA5-F23EEA6E6227}" dt="2021-01-27T23:09:13.276" v="108"/>
          <ac:picMkLst>
            <pc:docMk/>
            <pc:sldMk cId="808894252" sldId="263"/>
            <ac:picMk id="4" creationId="{D045BDAE-940F-40D5-BE84-87545B08C700}"/>
          </ac:picMkLst>
        </pc:picChg>
        <pc:cxnChg chg="add del">
          <ac:chgData name="Peter Reynolds" userId="S::preynolds@sagu.edu::474f3bfc-056a-4298-bfe9-90a894cfa4c3" providerId="AD" clId="Web-{3A7A63CE-FA6E-4F43-BEA5-F23EEA6E6227}" dt="2021-01-27T23:09:13.276" v="108"/>
          <ac:cxnSpMkLst>
            <pc:docMk/>
            <pc:sldMk cId="808894252" sldId="263"/>
            <ac:cxnSpMk id="13" creationId="{CF8F36E2-BBE5-43FE-822F-AD8CAE08C071}"/>
          </ac:cxnSpMkLst>
        </pc:cxnChg>
      </pc:sldChg>
      <pc:sldChg chg="addSp delSp modSp new mod setBg addAnim modAnim">
        <pc:chgData name="Peter Reynolds" userId="S::preynolds@sagu.edu::474f3bfc-056a-4298-bfe9-90a894cfa4c3" providerId="AD" clId="Web-{3A7A63CE-FA6E-4F43-BEA5-F23EEA6E6227}" dt="2021-01-28T01:01:43.513" v="867"/>
        <pc:sldMkLst>
          <pc:docMk/>
          <pc:sldMk cId="795326108" sldId="264"/>
        </pc:sldMkLst>
        <pc:spChg chg="mod">
          <ac:chgData name="Peter Reynolds" userId="S::preynolds@sagu.edu::474f3bfc-056a-4298-bfe9-90a894cfa4c3" providerId="AD" clId="Web-{3A7A63CE-FA6E-4F43-BEA5-F23EEA6E6227}" dt="2021-01-28T01:01:43.513" v="867"/>
          <ac:spMkLst>
            <pc:docMk/>
            <pc:sldMk cId="795326108" sldId="264"/>
            <ac:spMk id="2" creationId="{8EFEEE2F-3E2C-4749-9D26-3BE423FDE4CB}"/>
          </ac:spMkLst>
        </pc:spChg>
        <pc:spChg chg="del">
          <ac:chgData name="Peter Reynolds" userId="S::preynolds@sagu.edu::474f3bfc-056a-4298-bfe9-90a894cfa4c3" providerId="AD" clId="Web-{3A7A63CE-FA6E-4F43-BEA5-F23EEA6E6227}" dt="2021-01-27T23:13:36.743" v="138"/>
          <ac:spMkLst>
            <pc:docMk/>
            <pc:sldMk cId="795326108" sldId="264"/>
            <ac:spMk id="3" creationId="{E640F7E5-ACAF-48A0-9E40-772B944C50BC}"/>
          </ac:spMkLst>
        </pc:spChg>
        <pc:spChg chg="add mod">
          <ac:chgData name="Peter Reynolds" userId="S::preynolds@sagu.edu::474f3bfc-056a-4298-bfe9-90a894cfa4c3" providerId="AD" clId="Web-{3A7A63CE-FA6E-4F43-BEA5-F23EEA6E6227}" dt="2021-01-28T01:01:43.513" v="867"/>
          <ac:spMkLst>
            <pc:docMk/>
            <pc:sldMk cId="795326108" sldId="264"/>
            <ac:spMk id="8" creationId="{2D900837-4D3B-4927-9D7A-9104F7504C0B}"/>
          </ac:spMkLst>
        </pc:spChg>
        <pc:spChg chg="add del">
          <ac:chgData name="Peter Reynolds" userId="S::preynolds@sagu.edu::474f3bfc-056a-4298-bfe9-90a894cfa4c3" providerId="AD" clId="Web-{3A7A63CE-FA6E-4F43-BEA5-F23EEA6E6227}" dt="2021-01-27T23:13:57.431" v="142"/>
          <ac:spMkLst>
            <pc:docMk/>
            <pc:sldMk cId="795326108" sldId="264"/>
            <ac:spMk id="11" creationId="{2C61293E-6EBE-43EF-A52C-9BEBFD7679D4}"/>
          </ac:spMkLst>
        </pc:spChg>
        <pc:spChg chg="add del">
          <ac:chgData name="Peter Reynolds" userId="S::preynolds@sagu.edu::474f3bfc-056a-4298-bfe9-90a894cfa4c3" providerId="AD" clId="Web-{3A7A63CE-FA6E-4F43-BEA5-F23EEA6E6227}" dt="2021-01-27T23:13:57.431" v="142"/>
          <ac:spMkLst>
            <pc:docMk/>
            <pc:sldMk cId="795326108" sldId="264"/>
            <ac:spMk id="13" creationId="{21540236-BFD5-4A9D-8840-4703E7F76825}"/>
          </ac:spMkLst>
        </pc:spChg>
        <pc:spChg chg="add del">
          <ac:chgData name="Peter Reynolds" userId="S::preynolds@sagu.edu::474f3bfc-056a-4298-bfe9-90a894cfa4c3" providerId="AD" clId="Web-{3A7A63CE-FA6E-4F43-BEA5-F23EEA6E6227}" dt="2021-01-28T01:01:43.513" v="867"/>
          <ac:spMkLst>
            <pc:docMk/>
            <pc:sldMk cId="795326108" sldId="264"/>
            <ac:spMk id="18" creationId="{201CC55D-ED54-4C5C-95E6-10947BD1103B}"/>
          </ac:spMkLst>
        </pc:spChg>
        <pc:spChg chg="add del">
          <ac:chgData name="Peter Reynolds" userId="S::preynolds@sagu.edu::474f3bfc-056a-4298-bfe9-90a894cfa4c3" providerId="AD" clId="Web-{3A7A63CE-FA6E-4F43-BEA5-F23EEA6E6227}" dt="2021-01-28T01:01:43.513" v="867"/>
          <ac:spMkLst>
            <pc:docMk/>
            <pc:sldMk cId="795326108" sldId="264"/>
            <ac:spMk id="24" creationId="{3873B707-463F-40B0-8227-E8CC6C67EB25}"/>
          </ac:spMkLst>
        </pc:spChg>
        <pc:spChg chg="add del">
          <ac:chgData name="Peter Reynolds" userId="S::preynolds@sagu.edu::474f3bfc-056a-4298-bfe9-90a894cfa4c3" providerId="AD" clId="Web-{3A7A63CE-FA6E-4F43-BEA5-F23EEA6E6227}" dt="2021-01-28T01:01:43.513" v="867"/>
          <ac:spMkLst>
            <pc:docMk/>
            <pc:sldMk cId="795326108" sldId="264"/>
            <ac:spMk id="26" creationId="{C13237C8-E62C-4F0D-A318-BD6FB6C2D138}"/>
          </ac:spMkLst>
        </pc:spChg>
        <pc:spChg chg="add del">
          <ac:chgData name="Peter Reynolds" userId="S::preynolds@sagu.edu::474f3bfc-056a-4298-bfe9-90a894cfa4c3" providerId="AD" clId="Web-{3A7A63CE-FA6E-4F43-BEA5-F23EEA6E6227}" dt="2021-01-28T01:01:43.513" v="867"/>
          <ac:spMkLst>
            <pc:docMk/>
            <pc:sldMk cId="795326108" sldId="264"/>
            <ac:spMk id="28" creationId="{19C9EAEA-39D0-4B0E-A0EB-51E7B26740B1}"/>
          </ac:spMkLst>
        </pc:spChg>
        <pc:spChg chg="add">
          <ac:chgData name="Peter Reynolds" userId="S::preynolds@sagu.edu::474f3bfc-056a-4298-bfe9-90a894cfa4c3" providerId="AD" clId="Web-{3A7A63CE-FA6E-4F43-BEA5-F23EEA6E6227}" dt="2021-01-28T01:01:43.513" v="867"/>
          <ac:spMkLst>
            <pc:docMk/>
            <pc:sldMk cId="795326108" sldId="264"/>
            <ac:spMk id="33" creationId="{CEB41C5C-0F34-4DDA-9D7C-5E717F35F60C}"/>
          </ac:spMkLst>
        </pc:spChg>
        <pc:grpChg chg="add del">
          <ac:chgData name="Peter Reynolds" userId="S::preynolds@sagu.edu::474f3bfc-056a-4298-bfe9-90a894cfa4c3" providerId="AD" clId="Web-{3A7A63CE-FA6E-4F43-BEA5-F23EEA6E6227}" dt="2021-01-28T01:01:43.513" v="867"/>
          <ac:grpSpMkLst>
            <pc:docMk/>
            <pc:sldMk cId="795326108" sldId="264"/>
            <ac:grpSpMk id="20" creationId="{1DE889C7-FAD6-4397-98E2-05D503484459}"/>
          </ac:grpSpMkLst>
        </pc:grpChg>
        <pc:picChg chg="add mod ord">
          <ac:chgData name="Peter Reynolds" userId="S::preynolds@sagu.edu::474f3bfc-056a-4298-bfe9-90a894cfa4c3" providerId="AD" clId="Web-{3A7A63CE-FA6E-4F43-BEA5-F23EEA6E6227}" dt="2021-01-28T01:01:43.513" v="867"/>
          <ac:picMkLst>
            <pc:docMk/>
            <pc:sldMk cId="795326108" sldId="264"/>
            <ac:picMk id="4" creationId="{A994A50E-4A91-45A1-857F-1E7A73DCCD8B}"/>
          </ac:picMkLst>
        </pc:picChg>
        <pc:cxnChg chg="add">
          <ac:chgData name="Peter Reynolds" userId="S::preynolds@sagu.edu::474f3bfc-056a-4298-bfe9-90a894cfa4c3" providerId="AD" clId="Web-{3A7A63CE-FA6E-4F43-BEA5-F23EEA6E6227}" dt="2021-01-28T01:01:43.513" v="867"/>
          <ac:cxnSpMkLst>
            <pc:docMk/>
            <pc:sldMk cId="795326108" sldId="264"/>
            <ac:cxnSpMk id="35" creationId="{57E1E5E6-F385-4E9C-B201-BA5BDE5CAD52}"/>
          </ac:cxnSpMkLst>
        </pc:cxnChg>
      </pc:sldChg>
      <pc:sldChg chg="new del">
        <pc:chgData name="Peter Reynolds" userId="S::preynolds@sagu.edu::474f3bfc-056a-4298-bfe9-90a894cfa4c3" providerId="AD" clId="Web-{3A7A63CE-FA6E-4F43-BEA5-F23EEA6E6227}" dt="2021-01-27T23:16:37.346" v="146"/>
        <pc:sldMkLst>
          <pc:docMk/>
          <pc:sldMk cId="1831157110" sldId="265"/>
        </pc:sldMkLst>
      </pc:sldChg>
      <pc:sldChg chg="addSp delSp modSp new mod setBg">
        <pc:chgData name="Peter Reynolds" userId="S::preynolds@sagu.edu::474f3bfc-056a-4298-bfe9-90a894cfa4c3" providerId="AD" clId="Web-{3A7A63CE-FA6E-4F43-BEA5-F23EEA6E6227}" dt="2021-01-28T00:52:23.616" v="538" actId="20577"/>
        <pc:sldMkLst>
          <pc:docMk/>
          <pc:sldMk cId="3570689109" sldId="265"/>
        </pc:sldMkLst>
        <pc:spChg chg="mod ord">
          <ac:chgData name="Peter Reynolds" userId="S::preynolds@sagu.edu::474f3bfc-056a-4298-bfe9-90a894cfa4c3" providerId="AD" clId="Web-{3A7A63CE-FA6E-4F43-BEA5-F23EEA6E6227}" dt="2021-01-27T23:18:02.460" v="167"/>
          <ac:spMkLst>
            <pc:docMk/>
            <pc:sldMk cId="3570689109" sldId="265"/>
            <ac:spMk id="2" creationId="{E0978370-C694-4257-B22B-ECFE1A549448}"/>
          </ac:spMkLst>
        </pc:spChg>
        <pc:spChg chg="del">
          <ac:chgData name="Peter Reynolds" userId="S::preynolds@sagu.edu::474f3bfc-056a-4298-bfe9-90a894cfa4c3" providerId="AD" clId="Web-{3A7A63CE-FA6E-4F43-BEA5-F23EEA6E6227}" dt="2021-01-27T23:17:01.394" v="155"/>
          <ac:spMkLst>
            <pc:docMk/>
            <pc:sldMk cId="3570689109" sldId="265"/>
            <ac:spMk id="3" creationId="{C2513CC3-0DC5-476F-A0DA-AF641246EBB1}"/>
          </ac:spMkLst>
        </pc:spChg>
        <pc:spChg chg="add mod">
          <ac:chgData name="Peter Reynolds" userId="S::preynolds@sagu.edu::474f3bfc-056a-4298-bfe9-90a894cfa4c3" providerId="AD" clId="Web-{3A7A63CE-FA6E-4F43-BEA5-F23EEA6E6227}" dt="2021-01-28T00:52:23.616" v="538" actId="20577"/>
          <ac:spMkLst>
            <pc:docMk/>
            <pc:sldMk cId="3570689109" sldId="265"/>
            <ac:spMk id="8" creationId="{6B3D36A8-8D8E-46E2-A5CA-D859D062D4F1}"/>
          </ac:spMkLst>
        </pc:spChg>
        <pc:spChg chg="add del">
          <ac:chgData name="Peter Reynolds" userId="S::preynolds@sagu.edu::474f3bfc-056a-4298-bfe9-90a894cfa4c3" providerId="AD" clId="Web-{3A7A63CE-FA6E-4F43-BEA5-F23EEA6E6227}" dt="2021-01-27T23:18:02.460" v="167"/>
          <ac:spMkLst>
            <pc:docMk/>
            <pc:sldMk cId="3570689109" sldId="265"/>
            <ac:spMk id="11" creationId="{8FC9BE17-9A7B-462D-AE50-3D8777387304}"/>
          </ac:spMkLst>
        </pc:spChg>
        <pc:spChg chg="add del">
          <ac:chgData name="Peter Reynolds" userId="S::preynolds@sagu.edu::474f3bfc-056a-4298-bfe9-90a894cfa4c3" providerId="AD" clId="Web-{3A7A63CE-FA6E-4F43-BEA5-F23EEA6E6227}" dt="2021-01-27T23:18:02.460" v="167"/>
          <ac:spMkLst>
            <pc:docMk/>
            <pc:sldMk cId="3570689109" sldId="265"/>
            <ac:spMk id="13" creationId="{3EBE8569-6AEC-4B8C-8D53-2DE337CDBA65}"/>
          </ac:spMkLst>
        </pc:spChg>
        <pc:spChg chg="add del">
          <ac:chgData name="Peter Reynolds" userId="S::preynolds@sagu.edu::474f3bfc-056a-4298-bfe9-90a894cfa4c3" providerId="AD" clId="Web-{3A7A63CE-FA6E-4F43-BEA5-F23EEA6E6227}" dt="2021-01-27T23:18:02.460" v="167"/>
          <ac:spMkLst>
            <pc:docMk/>
            <pc:sldMk cId="3570689109" sldId="265"/>
            <ac:spMk id="15" creationId="{55D4142C-5077-457F-A6AD-3FECFDB39685}"/>
          </ac:spMkLst>
        </pc:spChg>
        <pc:spChg chg="add del">
          <ac:chgData name="Peter Reynolds" userId="S::preynolds@sagu.edu::474f3bfc-056a-4298-bfe9-90a894cfa4c3" providerId="AD" clId="Web-{3A7A63CE-FA6E-4F43-BEA5-F23EEA6E6227}" dt="2021-01-27T23:18:02.460" v="167"/>
          <ac:spMkLst>
            <pc:docMk/>
            <pc:sldMk cId="3570689109" sldId="265"/>
            <ac:spMk id="17" creationId="{7A5F0580-5EE9-419F-96EE-B6529EF6E7D0}"/>
          </ac:spMkLst>
        </pc:spChg>
        <pc:spChg chg="add">
          <ac:chgData name="Peter Reynolds" userId="S::preynolds@sagu.edu::474f3bfc-056a-4298-bfe9-90a894cfa4c3" providerId="AD" clId="Web-{3A7A63CE-FA6E-4F43-BEA5-F23EEA6E6227}" dt="2021-01-27T23:18:02.460" v="167"/>
          <ac:spMkLst>
            <pc:docMk/>
            <pc:sldMk cId="3570689109" sldId="265"/>
            <ac:spMk id="22" creationId="{2C61293E-6EBE-43EF-A52C-9BEBFD7679D4}"/>
          </ac:spMkLst>
        </pc:spChg>
        <pc:spChg chg="add">
          <ac:chgData name="Peter Reynolds" userId="S::preynolds@sagu.edu::474f3bfc-056a-4298-bfe9-90a894cfa4c3" providerId="AD" clId="Web-{3A7A63CE-FA6E-4F43-BEA5-F23EEA6E6227}" dt="2021-01-27T23:18:02.460" v="167"/>
          <ac:spMkLst>
            <pc:docMk/>
            <pc:sldMk cId="3570689109" sldId="265"/>
            <ac:spMk id="24" creationId="{21540236-BFD5-4A9D-8840-4703E7F76825}"/>
          </ac:spMkLst>
        </pc:spChg>
        <pc:picChg chg="add mod ord">
          <ac:chgData name="Peter Reynolds" userId="S::preynolds@sagu.edu::474f3bfc-056a-4298-bfe9-90a894cfa4c3" providerId="AD" clId="Web-{3A7A63CE-FA6E-4F43-BEA5-F23EEA6E6227}" dt="2021-01-27T23:18:02.460" v="167"/>
          <ac:picMkLst>
            <pc:docMk/>
            <pc:sldMk cId="3570689109" sldId="265"/>
            <ac:picMk id="4" creationId="{C44943E1-F723-441B-B5C2-BFE32ADF732A}"/>
          </ac:picMkLst>
        </pc:picChg>
      </pc:sldChg>
      <pc:sldChg chg="add del replId">
        <pc:chgData name="Peter Reynolds" userId="S::preynolds@sagu.edu::474f3bfc-056a-4298-bfe9-90a894cfa4c3" providerId="AD" clId="Web-{3A7A63CE-FA6E-4F43-BEA5-F23EEA6E6227}" dt="2021-01-27T23:16:56.347" v="154"/>
        <pc:sldMkLst>
          <pc:docMk/>
          <pc:sldMk cId="600426348" sldId="266"/>
        </pc:sldMkLst>
      </pc:sldChg>
      <pc:sldChg chg="addSp delSp modSp add replId">
        <pc:chgData name="Peter Reynolds" userId="S::preynolds@sagu.edu::474f3bfc-056a-4298-bfe9-90a894cfa4c3" providerId="AD" clId="Web-{3A7A63CE-FA6E-4F43-BEA5-F23EEA6E6227}" dt="2021-01-28T00:00:24.759" v="281" actId="20577"/>
        <pc:sldMkLst>
          <pc:docMk/>
          <pc:sldMk cId="1524067754" sldId="266"/>
        </pc:sldMkLst>
        <pc:spChg chg="mod">
          <ac:chgData name="Peter Reynolds" userId="S::preynolds@sagu.edu::474f3bfc-056a-4298-bfe9-90a894cfa4c3" providerId="AD" clId="Web-{3A7A63CE-FA6E-4F43-BEA5-F23EEA6E6227}" dt="2021-01-28T00:00:24.759" v="281" actId="20577"/>
          <ac:spMkLst>
            <pc:docMk/>
            <pc:sldMk cId="1524067754" sldId="266"/>
            <ac:spMk id="2" creationId="{E0978370-C694-4257-B22B-ECFE1A549448}"/>
          </ac:spMkLst>
        </pc:spChg>
        <pc:spChg chg="mod">
          <ac:chgData name="Peter Reynolds" userId="S::preynolds@sagu.edu::474f3bfc-056a-4298-bfe9-90a894cfa4c3" providerId="AD" clId="Web-{3A7A63CE-FA6E-4F43-BEA5-F23EEA6E6227}" dt="2021-01-27T23:19:29.168" v="180" actId="20577"/>
          <ac:spMkLst>
            <pc:docMk/>
            <pc:sldMk cId="1524067754" sldId="266"/>
            <ac:spMk id="8" creationId="{6B3D36A8-8D8E-46E2-A5CA-D859D062D4F1}"/>
          </ac:spMkLst>
        </pc:spChg>
        <pc:spChg chg="del">
          <ac:chgData name="Peter Reynolds" userId="S::preynolds@sagu.edu::474f3bfc-056a-4298-bfe9-90a894cfa4c3" providerId="AD" clId="Web-{3A7A63CE-FA6E-4F43-BEA5-F23EEA6E6227}" dt="2021-01-27T23:19:09.573" v="178"/>
          <ac:spMkLst>
            <pc:docMk/>
            <pc:sldMk cId="1524067754" sldId="266"/>
            <ac:spMk id="22" creationId="{2C61293E-6EBE-43EF-A52C-9BEBFD7679D4}"/>
          </ac:spMkLst>
        </pc:spChg>
        <pc:spChg chg="del">
          <ac:chgData name="Peter Reynolds" userId="S::preynolds@sagu.edu::474f3bfc-056a-4298-bfe9-90a894cfa4c3" providerId="AD" clId="Web-{3A7A63CE-FA6E-4F43-BEA5-F23EEA6E6227}" dt="2021-01-27T23:19:09.573" v="178"/>
          <ac:spMkLst>
            <pc:docMk/>
            <pc:sldMk cId="1524067754" sldId="266"/>
            <ac:spMk id="24" creationId="{21540236-BFD5-4A9D-8840-4703E7F76825}"/>
          </ac:spMkLst>
        </pc:spChg>
        <pc:spChg chg="add">
          <ac:chgData name="Peter Reynolds" userId="S::preynolds@sagu.edu::474f3bfc-056a-4298-bfe9-90a894cfa4c3" providerId="AD" clId="Web-{3A7A63CE-FA6E-4F43-BEA5-F23EEA6E6227}" dt="2021-01-27T23:19:09.573" v="178"/>
          <ac:spMkLst>
            <pc:docMk/>
            <pc:sldMk cId="1524067754" sldId="266"/>
            <ac:spMk id="29" creationId="{F13C74B1-5B17-4795-BED0-7140497B445A}"/>
          </ac:spMkLst>
        </pc:spChg>
        <pc:spChg chg="add">
          <ac:chgData name="Peter Reynolds" userId="S::preynolds@sagu.edu::474f3bfc-056a-4298-bfe9-90a894cfa4c3" providerId="AD" clId="Web-{3A7A63CE-FA6E-4F43-BEA5-F23EEA6E6227}" dt="2021-01-27T23:19:09.573" v="178"/>
          <ac:spMkLst>
            <pc:docMk/>
            <pc:sldMk cId="1524067754" sldId="266"/>
            <ac:spMk id="31" creationId="{D4974D33-8DC5-464E-8C6D-BE58F0669C17}"/>
          </ac:spMkLst>
        </pc:spChg>
        <pc:picChg chg="mod ord">
          <ac:chgData name="Peter Reynolds" userId="S::preynolds@sagu.edu::474f3bfc-056a-4298-bfe9-90a894cfa4c3" providerId="AD" clId="Web-{3A7A63CE-FA6E-4F43-BEA5-F23EEA6E6227}" dt="2021-01-27T23:19:09.573" v="178"/>
          <ac:picMkLst>
            <pc:docMk/>
            <pc:sldMk cId="1524067754" sldId="266"/>
            <ac:picMk id="4" creationId="{C44943E1-F723-441B-B5C2-BFE32ADF732A}"/>
          </ac:picMkLst>
        </pc:picChg>
      </pc:sldChg>
      <pc:sldChg chg="modSp add replId">
        <pc:chgData name="Peter Reynolds" userId="S::preynolds@sagu.edu::474f3bfc-056a-4298-bfe9-90a894cfa4c3" providerId="AD" clId="Web-{3A7A63CE-FA6E-4F43-BEA5-F23EEA6E6227}" dt="2021-01-27T23:53:50.327" v="246" actId="20577"/>
        <pc:sldMkLst>
          <pc:docMk/>
          <pc:sldMk cId="1489155873" sldId="267"/>
        </pc:sldMkLst>
        <pc:spChg chg="mod">
          <ac:chgData name="Peter Reynolds" userId="S::preynolds@sagu.edu::474f3bfc-056a-4298-bfe9-90a894cfa4c3" providerId="AD" clId="Web-{3A7A63CE-FA6E-4F43-BEA5-F23EEA6E6227}" dt="2021-01-27T23:53:50.327" v="246" actId="20577"/>
          <ac:spMkLst>
            <pc:docMk/>
            <pc:sldMk cId="1489155873" sldId="267"/>
            <ac:spMk id="2" creationId="{679A7B92-E7B4-4554-BB9B-C1D76C6F0058}"/>
          </ac:spMkLst>
        </pc:spChg>
      </pc:sldChg>
      <pc:sldChg chg="addSp delSp modSp new mod setBg setClrOvrMap">
        <pc:chgData name="Peter Reynolds" userId="S::preynolds@sagu.edu::474f3bfc-056a-4298-bfe9-90a894cfa4c3" providerId="AD" clId="Web-{3A7A63CE-FA6E-4F43-BEA5-F23EEA6E6227}" dt="2021-01-27T23:50:17.501" v="221" actId="1076"/>
        <pc:sldMkLst>
          <pc:docMk/>
          <pc:sldMk cId="383822686" sldId="268"/>
        </pc:sldMkLst>
        <pc:spChg chg="del">
          <ac:chgData name="Peter Reynolds" userId="S::preynolds@sagu.edu::474f3bfc-056a-4298-bfe9-90a894cfa4c3" providerId="AD" clId="Web-{3A7A63CE-FA6E-4F43-BEA5-F23EEA6E6227}" dt="2021-01-27T23:47:07.318" v="183"/>
          <ac:spMkLst>
            <pc:docMk/>
            <pc:sldMk cId="383822686" sldId="268"/>
            <ac:spMk id="2" creationId="{3244825D-F2EC-4483-A1DC-FF0F424343B5}"/>
          </ac:spMkLst>
        </pc:spChg>
        <pc:spChg chg="mod ord">
          <ac:chgData name="Peter Reynolds" userId="S::preynolds@sagu.edu::474f3bfc-056a-4298-bfe9-90a894cfa4c3" providerId="AD" clId="Web-{3A7A63CE-FA6E-4F43-BEA5-F23EEA6E6227}" dt="2021-01-27T23:50:14.251" v="219" actId="20577"/>
          <ac:spMkLst>
            <pc:docMk/>
            <pc:sldMk cId="383822686" sldId="268"/>
            <ac:spMk id="3" creationId="{3E2545C1-B685-46CA-B113-1623BC516714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7:40.320" v="191"/>
          <ac:spMkLst>
            <pc:docMk/>
            <pc:sldMk cId="383822686" sldId="268"/>
            <ac:spMk id="5" creationId="{7C32DF3D-3F59-481D-A237-77C31AD492C1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7:40.320" v="191"/>
          <ac:spMkLst>
            <pc:docMk/>
            <pc:sldMk cId="383822686" sldId="268"/>
            <ac:spMk id="6" creationId="{32F02326-30C4-4095-988F-932A425AE2DA}"/>
          </ac:spMkLst>
        </pc:spChg>
        <pc:spChg chg="add del mod">
          <ac:chgData name="Peter Reynolds" userId="S::preynolds@sagu.edu::474f3bfc-056a-4298-bfe9-90a894cfa4c3" providerId="AD" clId="Web-{3A7A63CE-FA6E-4F43-BEA5-F23EEA6E6227}" dt="2021-01-27T23:49:00.043" v="209"/>
          <ac:spMkLst>
            <pc:docMk/>
            <pc:sldMk cId="383822686" sldId="268"/>
            <ac:spMk id="7" creationId="{B6C59CCE-3461-4F6E-A19F-0125556DB12A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7:21.397" v="185"/>
          <ac:spMkLst>
            <pc:docMk/>
            <pc:sldMk cId="383822686" sldId="268"/>
            <ac:spMk id="8" creationId="{4DA718D0-4865-4629-8134-44F68D41D574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7:59.165" v="195"/>
          <ac:spMkLst>
            <pc:docMk/>
            <pc:sldMk cId="383822686" sldId="268"/>
            <ac:spMk id="12" creationId="{3CD9DF72-87A3-404E-A828-84CBF11A8303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7:21.397" v="185"/>
          <ac:spMkLst>
            <pc:docMk/>
            <pc:sldMk cId="383822686" sldId="268"/>
            <ac:spMk id="14" creationId="{CBC4F608-B4B8-48C3-9572-C0F061B1CD99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9:44.046" v="211"/>
          <ac:spMkLst>
            <pc:docMk/>
            <pc:sldMk cId="383822686" sldId="268"/>
            <ac:spMk id="17" creationId="{C232B152-3720-4D3B-97ED-45CE5483F16F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9:44.046" v="211"/>
          <ac:spMkLst>
            <pc:docMk/>
            <pc:sldMk cId="383822686" sldId="268"/>
            <ac:spMk id="19" creationId="{11BAB570-FF10-4E96-8A3F-FA9804702B89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9:44.046" v="211"/>
          <ac:spMkLst>
            <pc:docMk/>
            <pc:sldMk cId="383822686" sldId="268"/>
            <ac:spMk id="21" creationId="{4B9FAFB2-BEB5-4848-8018-BCAD99E2E1AA}"/>
          </ac:spMkLst>
        </pc:spChg>
        <pc:spChg chg="add del">
          <ac:chgData name="Peter Reynolds" userId="S::preynolds@sagu.edu::474f3bfc-056a-4298-bfe9-90a894cfa4c3" providerId="AD" clId="Web-{3A7A63CE-FA6E-4F43-BEA5-F23EEA6E6227}" dt="2021-01-27T23:49:56.672" v="214"/>
          <ac:spMkLst>
            <pc:docMk/>
            <pc:sldMk cId="383822686" sldId="268"/>
            <ac:spMk id="26" creationId="{3CD9DF72-87A3-404E-A828-84CBF11A8303}"/>
          </ac:spMkLst>
        </pc:spChg>
        <pc:spChg chg="add">
          <ac:chgData name="Peter Reynolds" userId="S::preynolds@sagu.edu::474f3bfc-056a-4298-bfe9-90a894cfa4c3" providerId="AD" clId="Web-{3A7A63CE-FA6E-4F43-BEA5-F23EEA6E6227}" dt="2021-01-27T23:49:56.672" v="214"/>
          <ac:spMkLst>
            <pc:docMk/>
            <pc:sldMk cId="383822686" sldId="268"/>
            <ac:spMk id="33" creationId="{9B76D444-2756-434F-AE61-96D69830C13E}"/>
          </ac:spMkLst>
        </pc:spChg>
        <pc:spChg chg="add">
          <ac:chgData name="Peter Reynolds" userId="S::preynolds@sagu.edu::474f3bfc-056a-4298-bfe9-90a894cfa4c3" providerId="AD" clId="Web-{3A7A63CE-FA6E-4F43-BEA5-F23EEA6E6227}" dt="2021-01-27T23:49:56.672" v="214"/>
          <ac:spMkLst>
            <pc:docMk/>
            <pc:sldMk cId="383822686" sldId="268"/>
            <ac:spMk id="35" creationId="{A27B6159-7734-4564-9E0F-C4BC43C36E52}"/>
          </ac:spMkLst>
        </pc:spChg>
        <pc:grpChg chg="add del">
          <ac:chgData name="Peter Reynolds" userId="S::preynolds@sagu.edu::474f3bfc-056a-4298-bfe9-90a894cfa4c3" providerId="AD" clId="Web-{3A7A63CE-FA6E-4F43-BEA5-F23EEA6E6227}" dt="2021-01-27T23:47:21.397" v="185"/>
          <ac:grpSpMkLst>
            <pc:docMk/>
            <pc:sldMk cId="383822686" sldId="268"/>
            <ac:grpSpMk id="10" creationId="{65167ED7-6315-43AB-B1B6-C326D5FD8F84}"/>
          </ac:grpSpMkLst>
        </pc:grpChg>
        <pc:picChg chg="add del mod ord">
          <ac:chgData name="Peter Reynolds" userId="S::preynolds@sagu.edu::474f3bfc-056a-4298-bfe9-90a894cfa4c3" providerId="AD" clId="Web-{3A7A63CE-FA6E-4F43-BEA5-F23EEA6E6227}" dt="2021-01-27T23:49:00.043" v="209"/>
          <ac:picMkLst>
            <pc:docMk/>
            <pc:sldMk cId="383822686" sldId="268"/>
            <ac:picMk id="4" creationId="{2BF46AD9-5730-4D08-938B-B514D86A8E43}"/>
          </ac:picMkLst>
        </pc:picChg>
        <pc:picChg chg="add mod">
          <ac:chgData name="Peter Reynolds" userId="S::preynolds@sagu.edu::474f3bfc-056a-4298-bfe9-90a894cfa4c3" providerId="AD" clId="Web-{3A7A63CE-FA6E-4F43-BEA5-F23EEA6E6227}" dt="2021-01-27T23:50:17.501" v="221" actId="1076"/>
          <ac:picMkLst>
            <pc:docMk/>
            <pc:sldMk cId="383822686" sldId="268"/>
            <ac:picMk id="13" creationId="{35D29EBB-12FF-4BA2-86BD-1C859EF4911D}"/>
          </ac:picMkLst>
        </pc:picChg>
        <pc:cxnChg chg="add del">
          <ac:chgData name="Peter Reynolds" userId="S::preynolds@sagu.edu::474f3bfc-056a-4298-bfe9-90a894cfa4c3" providerId="AD" clId="Web-{3A7A63CE-FA6E-4F43-BEA5-F23EEA6E6227}" dt="2021-01-27T23:47:59.165" v="195"/>
          <ac:cxnSpMkLst>
            <pc:docMk/>
            <pc:sldMk cId="383822686" sldId="268"/>
            <ac:cxnSpMk id="9" creationId="{20E3A342-4D61-4E3F-AF90-1AB42AEB96CC}"/>
          </ac:cxnSpMkLst>
        </pc:cxnChg>
        <pc:cxnChg chg="add del">
          <ac:chgData name="Peter Reynolds" userId="S::preynolds@sagu.edu::474f3bfc-056a-4298-bfe9-90a894cfa4c3" providerId="AD" clId="Web-{3A7A63CE-FA6E-4F43-BEA5-F23EEA6E6227}" dt="2021-01-27T23:49:56.672" v="214"/>
          <ac:cxnSpMkLst>
            <pc:docMk/>
            <pc:sldMk cId="383822686" sldId="268"/>
            <ac:cxnSpMk id="28" creationId="{20E3A342-4D61-4E3F-AF90-1AB42AEB96CC}"/>
          </ac:cxnSpMkLst>
        </pc:cxnChg>
        <pc:cxnChg chg="add">
          <ac:chgData name="Peter Reynolds" userId="S::preynolds@sagu.edu::474f3bfc-056a-4298-bfe9-90a894cfa4c3" providerId="AD" clId="Web-{3A7A63CE-FA6E-4F43-BEA5-F23EEA6E6227}" dt="2021-01-27T23:49:56.672" v="214"/>
          <ac:cxnSpMkLst>
            <pc:docMk/>
            <pc:sldMk cId="383822686" sldId="268"/>
            <ac:cxnSpMk id="37" creationId="{E2FFB46B-05BC-4950-B18A-9593FDAE6ED7}"/>
          </ac:cxnSpMkLst>
        </pc:cxnChg>
      </pc:sldChg>
      <pc:sldChg chg="modSp add replId">
        <pc:chgData name="Peter Reynolds" userId="S::preynolds@sagu.edu::474f3bfc-056a-4298-bfe9-90a894cfa4c3" providerId="AD" clId="Web-{3A7A63CE-FA6E-4F43-BEA5-F23EEA6E6227}" dt="2021-01-27T23:51:09.223" v="228" actId="20577"/>
        <pc:sldMkLst>
          <pc:docMk/>
          <pc:sldMk cId="3261117754" sldId="269"/>
        </pc:sldMkLst>
        <pc:spChg chg="mod">
          <ac:chgData name="Peter Reynolds" userId="S::preynolds@sagu.edu::474f3bfc-056a-4298-bfe9-90a894cfa4c3" providerId="AD" clId="Web-{3A7A63CE-FA6E-4F43-BEA5-F23EEA6E6227}" dt="2021-01-27T23:51:09.223" v="228" actId="20577"/>
          <ac:spMkLst>
            <pc:docMk/>
            <pc:sldMk cId="3261117754" sldId="269"/>
            <ac:spMk id="3" creationId="{3E2545C1-B685-46CA-B113-1623BC516714}"/>
          </ac:spMkLst>
        </pc:spChg>
      </pc:sldChg>
      <pc:sldChg chg="modSp add ord replId">
        <pc:chgData name="Peter Reynolds" userId="S::preynolds@sagu.edu::474f3bfc-056a-4298-bfe9-90a894cfa4c3" providerId="AD" clId="Web-{3A7A63CE-FA6E-4F43-BEA5-F23EEA6E6227}" dt="2021-01-27T23:50:52.847" v="226"/>
        <pc:sldMkLst>
          <pc:docMk/>
          <pc:sldMk cId="3096126524" sldId="270"/>
        </pc:sldMkLst>
        <pc:spChg chg="mod">
          <ac:chgData name="Peter Reynolds" userId="S::preynolds@sagu.edu::474f3bfc-056a-4298-bfe9-90a894cfa4c3" providerId="AD" clId="Web-{3A7A63CE-FA6E-4F43-BEA5-F23EEA6E6227}" dt="2021-01-27T23:50:44.737" v="225" actId="20577"/>
          <ac:spMkLst>
            <pc:docMk/>
            <pc:sldMk cId="3096126524" sldId="270"/>
            <ac:spMk id="3" creationId="{3E2545C1-B685-46CA-B113-1623BC516714}"/>
          </ac:spMkLst>
        </pc:spChg>
      </pc:sldChg>
      <pc:sldChg chg="addSp delSp modSp new mod setBg">
        <pc:chgData name="Peter Reynolds" userId="S::preynolds@sagu.edu::474f3bfc-056a-4298-bfe9-90a894cfa4c3" providerId="AD" clId="Web-{3A7A63CE-FA6E-4F43-BEA5-F23EEA6E6227}" dt="2021-01-28T00:00:48.814" v="282" actId="20577"/>
        <pc:sldMkLst>
          <pc:docMk/>
          <pc:sldMk cId="4248722970" sldId="271"/>
        </pc:sldMkLst>
        <pc:spChg chg="mod">
          <ac:chgData name="Peter Reynolds" userId="S::preynolds@sagu.edu::474f3bfc-056a-4298-bfe9-90a894cfa4c3" providerId="AD" clId="Web-{3A7A63CE-FA6E-4F43-BEA5-F23EEA6E6227}" dt="2021-01-28T00:00:48.814" v="282" actId="20577"/>
          <ac:spMkLst>
            <pc:docMk/>
            <pc:sldMk cId="4248722970" sldId="271"/>
            <ac:spMk id="2" creationId="{8988D2AE-837F-4558-8F76-CB99CD05C789}"/>
          </ac:spMkLst>
        </pc:spChg>
        <pc:spChg chg="del">
          <ac:chgData name="Peter Reynolds" userId="S::preynolds@sagu.edu::474f3bfc-056a-4298-bfe9-90a894cfa4c3" providerId="AD" clId="Web-{3A7A63CE-FA6E-4F43-BEA5-F23EEA6E6227}" dt="2021-01-27T23:51:43.506" v="230"/>
          <ac:spMkLst>
            <pc:docMk/>
            <pc:sldMk cId="4248722970" sldId="271"/>
            <ac:spMk id="3" creationId="{6D5A0A29-57D2-4CDD-9133-5BC8FF620EDC}"/>
          </ac:spMkLst>
        </pc:spChg>
        <pc:spChg chg="add del">
          <ac:chgData name="Peter Reynolds" userId="S::preynolds@sagu.edu::474f3bfc-056a-4298-bfe9-90a894cfa4c3" providerId="AD" clId="Web-{3A7A63CE-FA6E-4F43-BEA5-F23EEA6E6227}" dt="2021-01-27T23:54:21.657" v="247"/>
          <ac:spMkLst>
            <pc:docMk/>
            <pc:sldMk cId="4248722970" sldId="271"/>
            <ac:spMk id="6" creationId="{F49775AF-8896-43EE-92C6-83497D6DC56F}"/>
          </ac:spMkLst>
        </pc:spChg>
        <pc:spChg chg="add del">
          <ac:chgData name="Peter Reynolds" userId="S::preynolds@sagu.edu::474f3bfc-056a-4298-bfe9-90a894cfa4c3" providerId="AD" clId="Web-{3A7A63CE-FA6E-4F43-BEA5-F23EEA6E6227}" dt="2021-01-27T23:52:26.118" v="235"/>
          <ac:spMkLst>
            <pc:docMk/>
            <pc:sldMk cId="4248722970" sldId="271"/>
            <ac:spMk id="8" creationId="{F2C96E2E-491D-41B3-96CF-7845D997B9C1}"/>
          </ac:spMkLst>
        </pc:spChg>
        <pc:spChg chg="add del">
          <ac:chgData name="Peter Reynolds" userId="S::preynolds@sagu.edu::474f3bfc-056a-4298-bfe9-90a894cfa4c3" providerId="AD" clId="Web-{3A7A63CE-FA6E-4F43-BEA5-F23EEA6E6227}" dt="2021-01-27T23:54:21.657" v="247"/>
          <ac:spMkLst>
            <pc:docMk/>
            <pc:sldMk cId="4248722970" sldId="271"/>
            <ac:spMk id="9" creationId="{9B7AD9F6-8CE7-4299-8FC6-328F4DCD3FF9}"/>
          </ac:spMkLst>
        </pc:spChg>
        <pc:spChg chg="add del">
          <ac:chgData name="Peter Reynolds" userId="S::preynolds@sagu.edu::474f3bfc-056a-4298-bfe9-90a894cfa4c3" providerId="AD" clId="Web-{3A7A63CE-FA6E-4F43-BEA5-F23EEA6E6227}" dt="2021-01-27T23:52:26.118" v="235"/>
          <ac:spMkLst>
            <pc:docMk/>
            <pc:sldMk cId="4248722970" sldId="271"/>
            <ac:spMk id="11" creationId="{2C61293E-6EBE-43EF-A52C-9BEBFD7679D4}"/>
          </ac:spMkLst>
        </pc:spChg>
        <pc:spChg chg="add del">
          <ac:chgData name="Peter Reynolds" userId="S::preynolds@sagu.edu::474f3bfc-056a-4298-bfe9-90a894cfa4c3" providerId="AD" clId="Web-{3A7A63CE-FA6E-4F43-BEA5-F23EEA6E6227}" dt="2021-01-27T23:52:26.118" v="235"/>
          <ac:spMkLst>
            <pc:docMk/>
            <pc:sldMk cId="4248722970" sldId="271"/>
            <ac:spMk id="13" creationId="{21540236-BFD5-4A9D-8840-4703E7F76825}"/>
          </ac:spMkLst>
        </pc:spChg>
        <pc:spChg chg="add">
          <ac:chgData name="Peter Reynolds" userId="S::preynolds@sagu.edu::474f3bfc-056a-4298-bfe9-90a894cfa4c3" providerId="AD" clId="Web-{3A7A63CE-FA6E-4F43-BEA5-F23EEA6E6227}" dt="2021-01-27T23:54:21.657" v="247"/>
          <ac:spMkLst>
            <pc:docMk/>
            <pc:sldMk cId="4248722970" sldId="271"/>
            <ac:spMk id="14" creationId="{1707FC24-6981-43D9-B525-C7832BA22463}"/>
          </ac:spMkLst>
        </pc:spChg>
        <pc:picChg chg="add mod ord">
          <ac:chgData name="Peter Reynolds" userId="S::preynolds@sagu.edu::474f3bfc-056a-4298-bfe9-90a894cfa4c3" providerId="AD" clId="Web-{3A7A63CE-FA6E-4F43-BEA5-F23EEA6E6227}" dt="2021-01-27T23:54:21.657" v="247"/>
          <ac:picMkLst>
            <pc:docMk/>
            <pc:sldMk cId="4248722970" sldId="271"/>
            <ac:picMk id="4" creationId="{A0662DD1-92F3-4A20-B598-B021331DEB92}"/>
          </ac:picMkLst>
        </pc:picChg>
      </pc:sldChg>
      <pc:sldChg chg="addSp delSp modSp new mod setBg setClrOvrMap">
        <pc:chgData name="Peter Reynolds" userId="S::preynolds@sagu.edu::474f3bfc-056a-4298-bfe9-90a894cfa4c3" providerId="AD" clId="Web-{3A7A63CE-FA6E-4F43-BEA5-F23EEA6E6227}" dt="2021-01-28T00:59:27.571" v="820" actId="20577"/>
        <pc:sldMkLst>
          <pc:docMk/>
          <pc:sldMk cId="567877798" sldId="272"/>
        </pc:sldMkLst>
        <pc:spChg chg="mod">
          <ac:chgData name="Peter Reynolds" userId="S::preynolds@sagu.edu::474f3bfc-056a-4298-bfe9-90a894cfa4c3" providerId="AD" clId="Web-{3A7A63CE-FA6E-4F43-BEA5-F23EEA6E6227}" dt="2021-01-28T00:59:17.007" v="818"/>
          <ac:spMkLst>
            <pc:docMk/>
            <pc:sldMk cId="567877798" sldId="272"/>
            <ac:spMk id="2" creationId="{0F357550-DB78-4600-9093-3746E9B5BB0E}"/>
          </ac:spMkLst>
        </pc:spChg>
        <pc:spChg chg="mod">
          <ac:chgData name="Peter Reynolds" userId="S::preynolds@sagu.edu::474f3bfc-056a-4298-bfe9-90a894cfa4c3" providerId="AD" clId="Web-{3A7A63CE-FA6E-4F43-BEA5-F23EEA6E6227}" dt="2021-01-28T00:59:27.571" v="820" actId="20577"/>
          <ac:spMkLst>
            <pc:docMk/>
            <pc:sldMk cId="567877798" sldId="272"/>
            <ac:spMk id="3" creationId="{74F9DCFE-7D34-41BE-B440-702C56312872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4.527" v="815"/>
          <ac:spMkLst>
            <pc:docMk/>
            <pc:sldMk cId="567877798" sldId="272"/>
            <ac:spMk id="5" creationId="{87A57295-2710-4920-B99A-4D1FA03A62BD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4.527" v="815"/>
          <ac:spMkLst>
            <pc:docMk/>
            <pc:sldMk cId="567877798" sldId="272"/>
            <ac:spMk id="6" creationId="{78067929-4D33-4306-9E2F-67C49CDDB5DE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6.998" v="817"/>
          <ac:spMkLst>
            <pc:docMk/>
            <pc:sldMk cId="567877798" sldId="272"/>
            <ac:spMk id="7" creationId="{327D73B4-9F5C-4A64-A179-51B9500CB8B5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0.520" v="813"/>
          <ac:spMkLst>
            <pc:docMk/>
            <pc:sldMk cId="567877798" sldId="272"/>
            <ac:spMk id="8" creationId="{7C32DF3D-3F59-481D-A237-77C31AD492C1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6.998" v="817"/>
          <ac:spMkLst>
            <pc:docMk/>
            <pc:sldMk cId="567877798" sldId="272"/>
            <ac:spMk id="9" creationId="{C1F06963-6374-4B48-844F-071A9BAAAE02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0.520" v="813"/>
          <ac:spMkLst>
            <pc:docMk/>
            <pc:sldMk cId="567877798" sldId="272"/>
            <ac:spMk id="10" creationId="{32F02326-30C4-4095-988F-932A425AE2DA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6.998" v="817"/>
          <ac:spMkLst>
            <pc:docMk/>
            <pc:sldMk cId="567877798" sldId="272"/>
            <ac:spMk id="11" creationId="{6CB927A4-E432-4310-9CD5-E89FF5063179}"/>
          </ac:spMkLst>
        </pc:spChg>
        <pc:spChg chg="add">
          <ac:chgData name="Peter Reynolds" userId="S::preynolds@sagu.edu::474f3bfc-056a-4298-bfe9-90a894cfa4c3" providerId="AD" clId="Web-{3A7A63CE-FA6E-4F43-BEA5-F23EEA6E6227}" dt="2021-01-28T00:59:17.007" v="818"/>
          <ac:spMkLst>
            <pc:docMk/>
            <pc:sldMk cId="567877798" sldId="272"/>
            <ac:spMk id="13" creationId="{87A57295-2710-4920-B99A-4D1FA03A62BD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6.998" v="817"/>
          <ac:spMkLst>
            <pc:docMk/>
            <pc:sldMk cId="567877798" sldId="272"/>
            <ac:spMk id="14" creationId="{1453BF6C-B012-48B7-B4E8-6D7AC7C27D02}"/>
          </ac:spMkLst>
        </pc:spChg>
        <pc:spChg chg="add">
          <ac:chgData name="Peter Reynolds" userId="S::preynolds@sagu.edu::474f3bfc-056a-4298-bfe9-90a894cfa4c3" providerId="AD" clId="Web-{3A7A63CE-FA6E-4F43-BEA5-F23EEA6E6227}" dt="2021-01-28T00:59:17.007" v="818"/>
          <ac:spMkLst>
            <pc:docMk/>
            <pc:sldMk cId="567877798" sldId="272"/>
            <ac:spMk id="15" creationId="{78067929-4D33-4306-9E2F-67C49CDDB5DE}"/>
          </ac:spMkLst>
        </pc:spChg>
        <pc:spChg chg="add del">
          <ac:chgData name="Peter Reynolds" userId="S::preynolds@sagu.edu::474f3bfc-056a-4298-bfe9-90a894cfa4c3" providerId="AD" clId="Web-{3A7A63CE-FA6E-4F43-BEA5-F23EEA6E6227}" dt="2021-01-28T00:59:16.998" v="817"/>
          <ac:spMkLst>
            <pc:docMk/>
            <pc:sldMk cId="567877798" sldId="272"/>
            <ac:spMk id="16" creationId="{E3020543-B24B-4EC4-8FFC-8DD88EEA91A8}"/>
          </ac:spMkLst>
        </pc:spChg>
        <pc:cxnChg chg="add del">
          <ac:chgData name="Peter Reynolds" userId="S::preynolds@sagu.edu::474f3bfc-056a-4298-bfe9-90a894cfa4c3" providerId="AD" clId="Web-{3A7A63CE-FA6E-4F43-BEA5-F23EEA6E6227}" dt="2021-01-28T00:59:14.527" v="815"/>
          <ac:cxnSpMkLst>
            <pc:docMk/>
            <pc:sldMk cId="567877798" sldId="272"/>
            <ac:cxnSpMk id="12" creationId="{2D72A2C9-F3CA-4216-8BAD-FA4C970C3C4E}"/>
          </ac:cxnSpMkLst>
        </pc:cxnChg>
        <pc:cxnChg chg="add">
          <ac:chgData name="Peter Reynolds" userId="S::preynolds@sagu.edu::474f3bfc-056a-4298-bfe9-90a894cfa4c3" providerId="AD" clId="Web-{3A7A63CE-FA6E-4F43-BEA5-F23EEA6E6227}" dt="2021-01-28T00:59:17.007" v="818"/>
          <ac:cxnSpMkLst>
            <pc:docMk/>
            <pc:sldMk cId="567877798" sldId="272"/>
            <ac:cxnSpMk id="17" creationId="{2D72A2C9-F3CA-4216-8BAD-FA4C970C3C4E}"/>
          </ac:cxnSpMkLst>
        </pc:cxnChg>
        <pc:cxnChg chg="add del">
          <ac:chgData name="Peter Reynolds" userId="S::preynolds@sagu.edu::474f3bfc-056a-4298-bfe9-90a894cfa4c3" providerId="AD" clId="Web-{3A7A63CE-FA6E-4F43-BEA5-F23EEA6E6227}" dt="2021-01-28T00:59:16.998" v="817"/>
          <ac:cxnSpMkLst>
            <pc:docMk/>
            <pc:sldMk cId="567877798" sldId="272"/>
            <ac:cxnSpMk id="18" creationId="{C49DA8F6-BCC1-4447-B54C-57856834B94B}"/>
          </ac:cxnSpMkLst>
        </pc:cxnChg>
      </pc:sldChg>
      <pc:sldChg chg="addSp delSp modSp new del">
        <pc:chgData name="Peter Reynolds" userId="S::preynolds@sagu.edu::474f3bfc-056a-4298-bfe9-90a894cfa4c3" providerId="AD" clId="Web-{3A7A63CE-FA6E-4F43-BEA5-F23EEA6E6227}" dt="2021-01-28T00:50:00.347" v="501"/>
        <pc:sldMkLst>
          <pc:docMk/>
          <pc:sldMk cId="1312422069" sldId="273"/>
        </pc:sldMkLst>
        <pc:spChg chg="mod">
          <ac:chgData name="Peter Reynolds" userId="S::preynolds@sagu.edu::474f3bfc-056a-4298-bfe9-90a894cfa4c3" providerId="AD" clId="Web-{3A7A63CE-FA6E-4F43-BEA5-F23EEA6E6227}" dt="2021-01-28T00:41:56.009" v="314" actId="20577"/>
          <ac:spMkLst>
            <pc:docMk/>
            <pc:sldMk cId="1312422069" sldId="273"/>
            <ac:spMk id="2" creationId="{FE3CD47D-D4BC-4D2A-8451-F7F15FEC9899}"/>
          </ac:spMkLst>
        </pc:spChg>
        <pc:spChg chg="del mod">
          <ac:chgData name="Peter Reynolds" userId="S::preynolds@sagu.edu::474f3bfc-056a-4298-bfe9-90a894cfa4c3" providerId="AD" clId="Web-{3A7A63CE-FA6E-4F43-BEA5-F23EEA6E6227}" dt="2021-01-28T00:44:48.059" v="351"/>
          <ac:spMkLst>
            <pc:docMk/>
            <pc:sldMk cId="1312422069" sldId="273"/>
            <ac:spMk id="3" creationId="{38DA2F26-3391-443D-BCEC-9CFBBD96713F}"/>
          </ac:spMkLst>
        </pc:spChg>
        <pc:spChg chg="add mod">
          <ac:chgData name="Peter Reynolds" userId="S::preynolds@sagu.edu::474f3bfc-056a-4298-bfe9-90a894cfa4c3" providerId="AD" clId="Web-{3A7A63CE-FA6E-4F43-BEA5-F23EEA6E6227}" dt="2021-01-28T00:49:12.143" v="500" actId="20577"/>
          <ac:spMkLst>
            <pc:docMk/>
            <pc:sldMk cId="1312422069" sldId="273"/>
            <ac:spMk id="5" creationId="{3E3B58BD-6955-472A-B149-D808920E5FC1}"/>
          </ac:spMkLst>
        </pc:spChg>
        <pc:cxnChg chg="add del mod">
          <ac:chgData name="Peter Reynolds" userId="S::preynolds@sagu.edu::474f3bfc-056a-4298-bfe9-90a894cfa4c3" providerId="AD" clId="Web-{3A7A63CE-FA6E-4F43-BEA5-F23EEA6E6227}" dt="2021-01-28T00:45:27.795" v="357"/>
          <ac:cxnSpMkLst>
            <pc:docMk/>
            <pc:sldMk cId="1312422069" sldId="273"/>
            <ac:cxnSpMk id="4" creationId="{CE9767C1-1DD2-4BFA-BFF1-624B56AAF2AC}"/>
          </ac:cxnSpMkLst>
        </pc:cxnChg>
      </pc:sldChg>
      <pc:sldChg chg="addSp modSp new mod setBg addAnim modAnim">
        <pc:chgData name="Peter Reynolds" userId="S::preynolds@sagu.edu::474f3bfc-056a-4298-bfe9-90a894cfa4c3" providerId="AD" clId="Web-{3A7A63CE-FA6E-4F43-BEA5-F23EEA6E6227}" dt="2021-01-28T00:57:05.966" v="811" actId="20577"/>
        <pc:sldMkLst>
          <pc:docMk/>
          <pc:sldMk cId="3066210681" sldId="273"/>
        </pc:sldMkLst>
        <pc:spChg chg="mod">
          <ac:chgData name="Peter Reynolds" userId="S::preynolds@sagu.edu::474f3bfc-056a-4298-bfe9-90a894cfa4c3" providerId="AD" clId="Web-{3A7A63CE-FA6E-4F43-BEA5-F23EEA6E6227}" dt="2021-01-28T00:55:45.464" v="746"/>
          <ac:spMkLst>
            <pc:docMk/>
            <pc:sldMk cId="3066210681" sldId="273"/>
            <ac:spMk id="2" creationId="{83E19952-5F21-42B9-B598-D912026E390C}"/>
          </ac:spMkLst>
        </pc:spChg>
        <pc:spChg chg="mod">
          <ac:chgData name="Peter Reynolds" userId="S::preynolds@sagu.edu::474f3bfc-056a-4298-bfe9-90a894cfa4c3" providerId="AD" clId="Web-{3A7A63CE-FA6E-4F43-BEA5-F23EEA6E6227}" dt="2021-01-28T00:57:05.966" v="811" actId="20577"/>
          <ac:spMkLst>
            <pc:docMk/>
            <pc:sldMk cId="3066210681" sldId="273"/>
            <ac:spMk id="3" creationId="{3540427D-6409-4E5F-88E9-507C26EFED81}"/>
          </ac:spMkLst>
        </pc:spChg>
        <pc:spChg chg="add">
          <ac:chgData name="Peter Reynolds" userId="S::preynolds@sagu.edu::474f3bfc-056a-4298-bfe9-90a894cfa4c3" providerId="AD" clId="Web-{3A7A63CE-FA6E-4F43-BEA5-F23EEA6E6227}" dt="2021-01-28T00:55:45.464" v="746"/>
          <ac:spMkLst>
            <pc:docMk/>
            <pc:sldMk cId="3066210681" sldId="273"/>
            <ac:spMk id="8" creationId="{B95B9BA8-1D69-4796-85F5-B6D0BD52354B}"/>
          </ac:spMkLst>
        </pc:spChg>
        <pc:grpChg chg="add">
          <ac:chgData name="Peter Reynolds" userId="S::preynolds@sagu.edu::474f3bfc-056a-4298-bfe9-90a894cfa4c3" providerId="AD" clId="Web-{3A7A63CE-FA6E-4F43-BEA5-F23EEA6E6227}" dt="2021-01-28T00:55:45.464" v="746"/>
          <ac:grpSpMkLst>
            <pc:docMk/>
            <pc:sldMk cId="3066210681" sldId="273"/>
            <ac:grpSpMk id="10" creationId="{5F892E19-92E7-4BB2-8C3F-DBDFE8D9D324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04622-00D6-4E91-B1A0-2A5350A5418B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E0396-F89B-481A-8824-3E029CA0A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8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 CT https://www.christianitytoday.com/edstetzer/2012/november/big-story-of-scripture-creation-fall-redemption.html where it was taken from a church website https://christcommunity.org/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E0396-F89B-481A-8824-3E029CA0A6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41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 CT https://www.christianitytoday.com/edstetzer/2012/november/big-story-of-scripture-creation-fall-redemption.html where it was taken from a church website https://christcommunity.org/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E0396-F89B-481A-8824-3E029CA0A61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46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545F-8AEE-47F3-A0FF-0CEDF05AC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DE2E9-6468-4624-9C54-BFB75F21CD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C18DC-F9F7-406B-A043-5BDEEDEC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26944-11BA-425F-9910-934E8790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0A5FF-72D0-4B1D-ACC4-E5E08E62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5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0E979-9B99-4BFC-A51E-D6C446321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D2BFC-D985-4BC6-8FEB-DEE9A8CCA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6AB77-E09C-4CE4-A614-831C2ADA1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4340A-21D8-4D2D-9818-875F0372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9F284-A4A7-4B1C-ABB7-4321CF17D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1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432E-4A2F-4482-8AE8-484866688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FFD5B-E4CC-484B-ACE1-D7290FE8B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20C3D-B9DF-47F0-B2A9-483B48F6F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28B2E-16F6-4882-BA8B-C7F7DAEF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E5CB1-408C-4385-813D-051DD56CE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3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DD08B-16DE-425C-80E0-C6C6CD3FE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150A9-879B-4CE9-862E-C908C7348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6F8A5C-AEC5-425D-B4EC-E10C9D7E5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7B660-8B3A-4455-82E1-2654C4EE7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48520-3B86-4EE5-99B9-B09AED301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16CD2-8EC1-401F-B247-F9697CBB4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7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3571-8590-4662-A9C0-BD0E33D35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4EBB6-98F5-4776-9514-C9833FA9E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6A7BDF-285E-4366-A6FF-36ACA6577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988C9-399F-4689-99DD-6500B6443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680D7-39D9-4697-BC6E-39F6BA9F22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A84614-B9A0-4072-AF89-E5487085F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AB7C6-9C15-4781-8BBC-EB74ECD89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9DE101-71B7-4B8C-964F-660B8198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4A69-8D9E-42DA-8D25-FBFE0653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717F2-F929-4137-A07D-2B1654555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2FD6-A34C-4A2B-94FB-5B29BE029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8E55F-A3F2-4EC2-A654-908FF25B8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14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6AAC5D-A60A-46A1-B76C-22EFEA23D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895226-97FB-4F23-9C75-EFCF90860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5871A-ED15-4CE1-A7FB-E2980988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7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A374D-10FF-4A78-9B21-1DC855964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BEE18-82BB-4774-B4EA-24D8F92E6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08204-DFE0-45AF-AAC4-89F28592C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4E410-8B76-4218-ABA7-371673264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D4026-050F-4F36-81A4-3833C9BC3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3E99D-5FDC-44F2-ACF6-FE5B616F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A76C-9224-4AAE-B212-C8843C5FD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AC12BE-F2E2-4059-829C-DD1366CEC6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738AE-C5CD-45CD-95F4-2E39FC6D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E7965-E886-406D-99D3-00B6E752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8AC4A-D2DC-4E7A-8750-D6B2AB59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44887-7BAC-4F89-90B3-AA21B215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24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86C40-4EDC-42B8-AC68-45947D016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752A7-75E2-42F4-8476-4705E3427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68B71-1542-4036-9E5E-4C8F0CBCF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C67BF-CC66-48EA-AA07-AF70F8248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CC6A3-6BC9-4761-98E4-33404FE06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5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288E60-9F65-4DD3-9E72-33C661723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9F47D-54EB-4A88-8C9A-867FE869C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A8129-7395-4832-BA5C-3AB5F5D0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1231C-6F83-4716-835C-D530105B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2AAAB-1B5F-43CD-8996-55D491FD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2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7DF47-EA83-4801-BEFE-73C53E12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66178-0824-4FFF-8250-15EAFC0C9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1954A-8E67-422D-A6CD-49E39FF34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0E988-CFDC-4447-8F22-2DD0838E60F0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255A4-DA80-45A1-83EB-0D8258E28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57F35-DFC1-431B-AA77-7F9F8235E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6E8CE-0E8F-4B7D-9D98-5028A0CF4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heos.com/blogs/cruxsola/2021/01/women-scripture-antiquity-ministry-a-bibliography/" TargetMode="External"/><Relationship Id="rId2" Type="http://schemas.openxmlformats.org/officeDocument/2006/relationships/hyperlink" Target="https://bibtheo.com/2017/01/30/womeninminist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g.org/Beliefs/Position-Papers/The-Role-of-Women-in-Ministry" TargetMode="External"/><Relationship Id="rId5" Type="http://schemas.openxmlformats.org/officeDocument/2006/relationships/hyperlink" Target="https://www.womenministers.ag.org/podcast" TargetMode="External"/><Relationship Id="rId4" Type="http://schemas.openxmlformats.org/officeDocument/2006/relationships/hyperlink" Target="https://juniaproject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FAE948-6367-490A-B3BA-AE9CE67CD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en-US" sz="5800"/>
              <a:t>Women in Ministry and Leadership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875FD-E18E-4E36-A9AF-598F8F63E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accent1">
                    <a:lumMod val="60000"/>
                    <a:lumOff val="40000"/>
                  </a:schemeClr>
                </a:solidFill>
                <a:cs typeface="Calibri"/>
              </a:rPr>
              <a:t>A Biblical Survey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cs typeface="Calibri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389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A42A25-F2C6-4EF3-8AD2-E1568ABD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Hierarchy in Gender God’s Design for Humans?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biblicalgenderroles.files.wordpress.com/2015/10/unsubmissivewife1.jpg?w=676">
            <a:extLst>
              <a:ext uri="{FF2B5EF4-FFF2-40B4-BE49-F238E27FC236}">
                <a16:creationId xmlns:a16="http://schemas.microsoft.com/office/drawing/2014/main" id="{05B11E1F-49C6-498D-A8F1-495701F4FB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9" r="16649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087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A7B92-E7B4-4554-BB9B-C1D76C6F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Scripture in the Context of its Big Story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47FF62-E442-454D-81F4-7EA72A6ED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0720"/>
            <a:ext cx="12192000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5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89EC76-BF80-4D66-AB52-0AEC71763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062" y="184520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</a:t>
            </a:r>
            <a:endParaRPr lang="en-US" dirty="0"/>
          </a:p>
        </p:txBody>
      </p:sp>
      <p:sp>
        <p:nvSpPr>
          <p:cNvPr id="19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ADBAB6D-29D5-416E-8031-35FBE738F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2253" b="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F92F33-06DB-4E89-AB63-C118D7366F06}"/>
              </a:ext>
            </a:extLst>
          </p:cNvPr>
          <p:cNvSpPr txBox="1"/>
          <p:nvPr/>
        </p:nvSpPr>
        <p:spPr>
          <a:xfrm>
            <a:off x="5715096" y="1162726"/>
            <a:ext cx="6115056" cy="5229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All humans, both male and female, are created in the image of God and were assigned the task of ruling over the rest of creation (Gen 1:26-29).</a:t>
            </a:r>
            <a:endParaRPr lang="en-US" sz="2000" dirty="0">
              <a:solidFill>
                <a:srgbClr val="000000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When Eve was created to be a “helper” to Adam, this does not imply subordination. The Hebrew word translated helper is </a:t>
            </a:r>
            <a:r>
              <a:rPr lang="en-US" sz="2000" b="1" err="1">
                <a:solidFill>
                  <a:srgbClr val="000000"/>
                </a:solidFill>
              </a:rPr>
              <a:t>עזר</a:t>
            </a:r>
            <a:r>
              <a:rPr lang="en-US" sz="2000" dirty="0">
                <a:solidFill>
                  <a:srgbClr val="000000"/>
                </a:solidFill>
              </a:rPr>
              <a:t> (‘</a:t>
            </a:r>
            <a:r>
              <a:rPr lang="en-US" sz="2000" err="1">
                <a:solidFill>
                  <a:srgbClr val="000000"/>
                </a:solidFill>
              </a:rPr>
              <a:t>ezer</a:t>
            </a:r>
            <a:r>
              <a:rPr lang="en-US" sz="2000" dirty="0">
                <a:solidFill>
                  <a:srgbClr val="000000"/>
                </a:solidFill>
              </a:rPr>
              <a:t>). This word can mean helper or even savior and is used most often in the Hebrew Bible of God (Ex 18:4, Deut 33:7, 29; Hos 13:9; </a:t>
            </a:r>
            <a:r>
              <a:rPr lang="en-US" sz="2000">
                <a:solidFill>
                  <a:srgbClr val="000000"/>
                </a:solidFill>
              </a:rPr>
              <a:t>Ps</a:t>
            </a:r>
            <a:r>
              <a:rPr lang="en-US" sz="2000" dirty="0">
                <a:solidFill>
                  <a:srgbClr val="000000"/>
                </a:solidFill>
              </a:rPr>
              <a:t> 70:5 [HEB 70:6]; 121:1; 124:8; 146:5) and when it does not clearly mean God it refers to a rescuer or savior usually in a military context (Isa 30:5; </a:t>
            </a:r>
            <a:r>
              <a:rPr lang="en-US" sz="2000" err="1">
                <a:solidFill>
                  <a:srgbClr val="000000"/>
                </a:solidFill>
              </a:rPr>
              <a:t>Ezek</a:t>
            </a:r>
            <a:r>
              <a:rPr lang="en-US" sz="2000" dirty="0">
                <a:solidFill>
                  <a:srgbClr val="000000"/>
                </a:solidFill>
              </a:rPr>
              <a:t> 12:14; </a:t>
            </a:r>
            <a:r>
              <a:rPr lang="en-US" sz="2000">
                <a:solidFill>
                  <a:srgbClr val="000000"/>
                </a:solidFill>
              </a:rPr>
              <a:t>Ps</a:t>
            </a:r>
            <a:r>
              <a:rPr lang="en-US" sz="2000" dirty="0">
                <a:solidFill>
                  <a:srgbClr val="000000"/>
                </a:solidFill>
              </a:rPr>
              <a:t> 89:19 [HEB 89:20]; Dan 11:34).</a:t>
            </a:r>
            <a:endParaRPr lang="en-US" sz="2000">
              <a:solidFill>
                <a:srgbClr val="000000"/>
              </a:solidFill>
              <a:cs typeface="Calibri"/>
            </a:endParaRPr>
          </a:p>
          <a:p>
            <a:pPr marL="57150" lvl="0"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685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photo, painting, standing, person&#10;&#10;Description automatically generated">
            <a:extLst>
              <a:ext uri="{FF2B5EF4-FFF2-40B4-BE49-F238E27FC236}">
                <a16:creationId xmlns:a16="http://schemas.microsoft.com/office/drawing/2014/main" id="{7FB1738A-8629-41FA-A3DD-6EDD93E99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5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05EF79-D922-4824-8B1D-7B984967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Sin and its Consequences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A0AB6CD-7B3F-4D39-A29C-7E8A243F3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ea typeface="+mn-lt"/>
                <a:cs typeface="+mn-lt"/>
              </a:rPr>
              <a:t>The Only Hint of Hierarchy is in the Curse after Human Rebellion (Gen 3:16).</a:t>
            </a:r>
            <a:endParaRPr lang="en-US" sz="2000" dirty="0">
              <a:cs typeface="Calibri" panose="020F0502020204030204"/>
            </a:endParaRPr>
          </a:p>
          <a:p>
            <a:r>
              <a:rPr lang="en-US" sz="2000" dirty="0">
                <a:ea typeface="+mn-lt"/>
                <a:cs typeface="+mn-lt"/>
              </a:rPr>
              <a:t>Are we consistent in insisting other aspects of the curse must not be ameliorated? </a:t>
            </a:r>
            <a:endParaRPr lang="en-US" sz="2000" dirty="0">
              <a:cs typeface="Calibri"/>
            </a:endParaRPr>
          </a:p>
          <a:p>
            <a:pPr lvl="1"/>
            <a:r>
              <a:rPr lang="en-US" sz="2000" dirty="0">
                <a:ea typeface="+mn-lt"/>
                <a:cs typeface="+mn-lt"/>
              </a:rPr>
              <a:t>Pain in childbirth? </a:t>
            </a:r>
            <a:endParaRPr lang="en-US" sz="2000" dirty="0">
              <a:cs typeface="Calibri"/>
            </a:endParaRPr>
          </a:p>
          <a:p>
            <a:pPr lvl="1"/>
            <a:r>
              <a:rPr lang="en-US" sz="2000" dirty="0">
                <a:ea typeface="+mn-lt"/>
                <a:cs typeface="+mn-lt"/>
              </a:rPr>
              <a:t>Painful toil to produce food?</a:t>
            </a:r>
            <a:endParaRPr lang="en-US" sz="2000" dirty="0">
              <a:cs typeface="Calibri"/>
            </a:endParaRPr>
          </a:p>
          <a:p>
            <a:pPr lvl="1"/>
            <a:r>
              <a:rPr lang="en-US" sz="2000" dirty="0">
                <a:ea typeface="+mn-lt"/>
                <a:cs typeface="+mn-lt"/>
              </a:rPr>
              <a:t>Death?</a:t>
            </a:r>
            <a:endParaRPr lang="en-US" sz="2000" dirty="0">
              <a:cs typeface="Calibri"/>
            </a:endParaRPr>
          </a:p>
          <a:p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5946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10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723F5B-4588-46EC-BAE3-6C34F88DF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182" y="932961"/>
            <a:ext cx="4887685" cy="1777419"/>
          </a:xfrm>
        </p:spPr>
        <p:txBody>
          <a:bodyPr anchor="b">
            <a:normAutofit/>
          </a:bodyPr>
          <a:lstStyle/>
          <a:p>
            <a:r>
              <a:rPr lang="en-US" sz="4000" dirty="0">
                <a:ea typeface="+mj-lt"/>
                <a:cs typeface="+mj-lt"/>
              </a:rPr>
              <a:t>Prominent Women in Leadership in the Old Testament </a:t>
            </a:r>
            <a:endParaRPr lang="en-US">
              <a:cs typeface="Calibri Light" panose="020F0302020204030204"/>
            </a:endParaRPr>
          </a:p>
        </p:txBody>
      </p:sp>
      <p:pic>
        <p:nvPicPr>
          <p:cNvPr id="4" name="Picture 4" descr="A picture containing room&#10;&#10;Description automatically generated">
            <a:extLst>
              <a:ext uri="{FF2B5EF4-FFF2-40B4-BE49-F238E27FC236}">
                <a16:creationId xmlns:a16="http://schemas.microsoft.com/office/drawing/2014/main" id="{82708F77-1821-4BB6-9073-65C3AB1EFA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7" r="1412" b="3"/>
          <a:stretch/>
        </p:blipFill>
        <p:spPr>
          <a:xfrm>
            <a:off x="391903" y="573678"/>
            <a:ext cx="5103206" cy="5710645"/>
          </a:xfrm>
          <a:prstGeom prst="rect">
            <a:avLst/>
          </a:prstGeom>
        </p:spPr>
      </p:pic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CF8F36E2-BBE5-43FE-822F-AD8CAE08C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A611CE3-B41A-4C35-975D-E8FCDA4DC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182" y="2894529"/>
            <a:ext cx="4887685" cy="3210179"/>
          </a:xfrm>
        </p:spPr>
        <p:txBody>
          <a:bodyPr anchor="t">
            <a:normAutofit/>
          </a:bodyPr>
          <a:lstStyle/>
          <a:p>
            <a:pPr lvl="1"/>
            <a:r>
              <a:rPr lang="en-US" sz="3600" dirty="0">
                <a:ea typeface="+mn-lt"/>
                <a:cs typeface="+mn-lt"/>
              </a:rPr>
              <a:t>Miriam (</a:t>
            </a:r>
            <a:r>
              <a:rPr lang="en-US" sz="3600" dirty="0" err="1">
                <a:ea typeface="+mn-lt"/>
                <a:cs typeface="+mn-lt"/>
              </a:rPr>
              <a:t>Exod</a:t>
            </a:r>
            <a:r>
              <a:rPr lang="en-US" sz="3600" dirty="0">
                <a:ea typeface="+mn-lt"/>
                <a:cs typeface="+mn-lt"/>
              </a:rPr>
              <a:t> 15:20-21)</a:t>
            </a:r>
            <a:endParaRPr lang="en-US" sz="3600">
              <a:cs typeface="Calibri" panose="020F0502020204030204"/>
            </a:endParaRPr>
          </a:p>
          <a:p>
            <a:pPr lvl="1"/>
            <a:r>
              <a:rPr lang="en-US" sz="3600">
                <a:ea typeface="+mn-lt"/>
                <a:cs typeface="+mn-lt"/>
              </a:rPr>
              <a:t>Deborah (Judg 4-5)</a:t>
            </a:r>
            <a:endParaRPr lang="en-US" sz="3600">
              <a:cs typeface="Calibri"/>
            </a:endParaRPr>
          </a:p>
          <a:p>
            <a:pPr lvl="1"/>
            <a:r>
              <a:rPr lang="en-US" sz="3600">
                <a:ea typeface="+mn-lt"/>
                <a:cs typeface="+mn-lt"/>
              </a:rPr>
              <a:t>Huldah (2 Kgs 22; 2 Chr 34)</a:t>
            </a:r>
            <a:endParaRPr lang="en-US" sz="3600">
              <a:cs typeface="Calibri"/>
            </a:endParaRPr>
          </a:p>
          <a:p>
            <a:endParaRPr lang="en-US" sz="3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015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F88FA2-FF42-4D7B-993F-F2FFB3691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>
                <a:cs typeface="Calibri Light"/>
              </a:rPr>
              <a:t>Women in Ministry in the New Testament </a:t>
            </a:r>
            <a:endParaRPr lang="en-US" sz="5400">
              <a:ea typeface="+mj-lt"/>
              <a:cs typeface="+mj-lt"/>
            </a:endParaRPr>
          </a:p>
        </p:txBody>
      </p:sp>
      <p:pic>
        <p:nvPicPr>
          <p:cNvPr id="4" name="Picture 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045BDAE-940F-40D5-BE84-87545B08C7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2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036F02-965F-4782-8D3C-6F4DEA696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>
                <a:ea typeface="+mn-lt"/>
                <a:cs typeface="+mn-lt"/>
              </a:rPr>
              <a:t>As</a:t>
            </a:r>
            <a:r>
              <a:rPr lang="en-US" sz="2200">
                <a:cs typeface="Calibri"/>
              </a:rPr>
              <a:t> Prophets</a:t>
            </a:r>
            <a:endParaRPr lang="en-US" sz="2200">
              <a:ea typeface="+mn-lt"/>
              <a:cs typeface="+mn-lt"/>
            </a:endParaRPr>
          </a:p>
          <a:p>
            <a:pPr lvl="1"/>
            <a:r>
              <a:rPr lang="en-US" sz="2200">
                <a:cs typeface="Calibri"/>
              </a:rPr>
              <a:t>Mary the mother of Jesus (Luke 1:46-55)</a:t>
            </a:r>
            <a:endParaRPr lang="en-US" sz="2200">
              <a:ea typeface="+mn-lt"/>
              <a:cs typeface="+mn-lt"/>
            </a:endParaRPr>
          </a:p>
          <a:p>
            <a:pPr lvl="1"/>
            <a:r>
              <a:rPr lang="en-US" sz="2200">
                <a:cs typeface="Calibri"/>
              </a:rPr>
              <a:t>Elizabeth (Luke 1:39-45)</a:t>
            </a:r>
            <a:endParaRPr lang="en-US" sz="2200">
              <a:ea typeface="+mn-lt"/>
              <a:cs typeface="+mn-lt"/>
            </a:endParaRPr>
          </a:p>
          <a:p>
            <a:pPr lvl="1"/>
            <a:r>
              <a:rPr lang="en-US" sz="2200">
                <a:cs typeface="Calibri"/>
              </a:rPr>
              <a:t>Anna (Luke 2:36-38)</a:t>
            </a:r>
            <a:endParaRPr lang="en-US" sz="2200">
              <a:ea typeface="+mn-lt"/>
              <a:cs typeface="+mn-lt"/>
            </a:endParaRPr>
          </a:p>
          <a:p>
            <a:pPr lvl="1"/>
            <a:r>
              <a:rPr lang="en-US" sz="2200">
                <a:cs typeface="Calibri"/>
              </a:rPr>
              <a:t>Daughters and Female Slaves (Acts 2:17-18)</a:t>
            </a:r>
            <a:endParaRPr lang="en-US" sz="2200">
              <a:ea typeface="+mn-lt"/>
              <a:cs typeface="+mn-lt"/>
            </a:endParaRPr>
          </a:p>
          <a:p>
            <a:pPr lvl="1"/>
            <a:r>
              <a:rPr lang="en-US" sz="2200">
                <a:cs typeface="Calibri"/>
              </a:rPr>
              <a:t>Philips Daughters (Acts 21:9)</a:t>
            </a:r>
            <a:endParaRPr lang="en-US" sz="2200">
              <a:ea typeface="+mn-lt"/>
              <a:cs typeface="+mn-lt"/>
            </a:endParaRPr>
          </a:p>
          <a:p>
            <a:endParaRPr lang="en-US" sz="2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8894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F07A98-7CAC-49FE-A36A-3DE4AA7F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>
                <a:ea typeface="+mj-lt"/>
                <a:cs typeface="+mj-lt"/>
              </a:rPr>
              <a:t>Women in Ministry in the New Testament </a:t>
            </a:r>
            <a:endParaRPr lang="en-US" sz="4200"/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3F8E84F-E79A-42F2-BA0A-CA6CF8107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200" dirty="0">
                <a:ea typeface="+mn-lt"/>
                <a:cs typeface="+mn-lt"/>
              </a:rPr>
              <a:t>As Deacon</a:t>
            </a:r>
          </a:p>
          <a:p>
            <a:pPr lvl="1"/>
            <a:r>
              <a:rPr lang="en-US" sz="2200">
                <a:ea typeface="+mn-lt"/>
                <a:cs typeface="+mn-lt"/>
              </a:rPr>
              <a:t>Phoebe (Rom 16:1)</a:t>
            </a:r>
          </a:p>
          <a:p>
            <a:r>
              <a:rPr lang="en-US" sz="2200" dirty="0">
                <a:ea typeface="+mn-lt"/>
                <a:cs typeface="+mn-lt"/>
              </a:rPr>
              <a:t>As Patrons</a:t>
            </a:r>
            <a:endParaRPr lang="en-US" sz="2200" dirty="0">
              <a:cs typeface="Calibri"/>
            </a:endParaRPr>
          </a:p>
          <a:p>
            <a:pPr lvl="1"/>
            <a:r>
              <a:rPr lang="en-US" sz="2200" dirty="0">
                <a:ea typeface="+mn-lt"/>
                <a:cs typeface="+mn-lt"/>
              </a:rPr>
              <a:t>Mary Magdalene, Joanna, Susanna (Luke 8:1-3)</a:t>
            </a:r>
            <a:endParaRPr lang="en-US" sz="2200">
              <a:ea typeface="+mn-lt"/>
              <a:cs typeface="+mn-lt"/>
            </a:endParaRPr>
          </a:p>
          <a:p>
            <a:pPr lvl="1"/>
            <a:r>
              <a:rPr lang="en-US" sz="2200">
                <a:ea typeface="+mn-lt"/>
                <a:cs typeface="+mn-lt"/>
              </a:rPr>
              <a:t>Phoebe (Rom 16:1-2)</a:t>
            </a:r>
          </a:p>
          <a:p>
            <a:r>
              <a:rPr lang="en-US" sz="2200" dirty="0">
                <a:ea typeface="+mn-lt"/>
                <a:cs typeface="+mn-lt"/>
              </a:rPr>
              <a:t>As Teachers</a:t>
            </a:r>
            <a:endParaRPr lang="en-US" sz="2200" dirty="0">
              <a:cs typeface="Calibri"/>
            </a:endParaRPr>
          </a:p>
          <a:p>
            <a:pPr lvl="1"/>
            <a:r>
              <a:rPr lang="en-US" sz="2200" dirty="0">
                <a:ea typeface="+mn-lt"/>
                <a:cs typeface="+mn-lt"/>
              </a:rPr>
              <a:t>Priscilla (Acts 18:4-26)</a:t>
            </a:r>
            <a:endParaRPr lang="en-US" sz="2200"/>
          </a:p>
          <a:p>
            <a:pPr lvl="1"/>
            <a:r>
              <a:rPr lang="en-US" sz="2200">
                <a:ea typeface="+mn-lt"/>
                <a:cs typeface="+mn-lt"/>
              </a:rPr>
              <a:t>*Phoebe (Romans 16:1-2)</a:t>
            </a:r>
            <a:endParaRPr lang="en-US" sz="2200"/>
          </a:p>
          <a:p>
            <a:endParaRPr lang="en-US" sz="2200" dirty="0">
              <a:cs typeface="Calibri"/>
            </a:endParaRPr>
          </a:p>
          <a:p>
            <a:endParaRPr lang="en-US" sz="2200">
              <a:cs typeface="Calibri"/>
            </a:endParaRPr>
          </a:p>
        </p:txBody>
      </p:sp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55EA824D-CA1E-4FAA-A853-85140E72C6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846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6041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FEEE2F-3E2C-4749-9D26-3BE423FD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bg1"/>
                </a:solidFill>
                <a:cs typeface="Calibri Light"/>
              </a:rPr>
              <a:t>Women as Apostles?</a:t>
            </a:r>
            <a:endParaRPr lang="en-US" sz="3600">
              <a:solidFill>
                <a:schemeClr val="bg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900837-4D3B-4927-9D7A-9104F7504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r>
              <a:rPr lang="en-US" sz="1900">
                <a:solidFill>
                  <a:schemeClr val="bg1"/>
                </a:solidFill>
                <a:ea typeface="+mn-lt"/>
                <a:cs typeface="+mn-lt"/>
              </a:rPr>
              <a:t>“Greet Andronicus and Junia, my fellow Jews who have been in prison with me. They are outstanding among the apostles, and they were in Christ before I was” (Rom 16:7, NIV).</a:t>
            </a:r>
            <a:endParaRPr lang="en-US" sz="1900">
              <a:solidFill>
                <a:schemeClr val="bg1"/>
              </a:solidFill>
              <a:cs typeface="Calibri" panose="020F0502020204030204"/>
            </a:endParaRPr>
          </a:p>
          <a:p>
            <a:r>
              <a:rPr lang="en-US" sz="1900">
                <a:solidFill>
                  <a:schemeClr val="bg1"/>
                </a:solidFill>
                <a:ea typeface="+mn-lt"/>
                <a:cs typeface="+mn-lt"/>
              </a:rPr>
              <a:t>“Greet Andronicus and Junia,</a:t>
            </a:r>
            <a:r>
              <a:rPr lang="en-US" sz="1900" i="1" baseline="30000">
                <a:solidFill>
                  <a:schemeClr val="bg1"/>
                </a:solidFill>
                <a:ea typeface="+mn-lt"/>
                <a:cs typeface="+mn-lt"/>
              </a:rPr>
              <a:t>3</a:t>
            </a:r>
            <a:r>
              <a:rPr lang="en-US" sz="1900">
                <a:solidFill>
                  <a:schemeClr val="bg1"/>
                </a:solidFill>
                <a:ea typeface="+mn-lt"/>
                <a:cs typeface="+mn-lt"/>
              </a:rPr>
              <a:t> my kinsmen and my fellow prisoners. They are well known to the apostles, and they were in Christ before me” (Rom 16:7, ESV).</a:t>
            </a:r>
            <a:br>
              <a:rPr lang="en-US" sz="1900">
                <a:solidFill>
                  <a:schemeClr val="bg1"/>
                </a:solidFill>
                <a:ea typeface="+mn-lt"/>
                <a:cs typeface="+mn-lt"/>
              </a:rPr>
            </a:br>
            <a:r>
              <a:rPr lang="en-US" sz="1900">
                <a:solidFill>
                  <a:schemeClr val="bg1"/>
                </a:solidFill>
                <a:ea typeface="+mn-lt"/>
                <a:cs typeface="+mn-lt"/>
              </a:rPr>
              <a:t>             </a:t>
            </a:r>
            <a:r>
              <a:rPr lang="en-US" sz="1900" i="1" baseline="30000">
                <a:solidFill>
                  <a:schemeClr val="bg1"/>
                </a:solidFill>
                <a:ea typeface="+mn-lt"/>
                <a:cs typeface="+mn-lt"/>
              </a:rPr>
              <a:t>3</a:t>
            </a:r>
            <a:r>
              <a:rPr lang="en-US" sz="1900">
                <a:solidFill>
                  <a:schemeClr val="bg1"/>
                </a:solidFill>
                <a:ea typeface="+mn-lt"/>
                <a:cs typeface="+mn-lt"/>
              </a:rPr>
              <a:t>Or Junias</a:t>
            </a:r>
            <a:endParaRPr lang="en-US" sz="1900">
              <a:solidFill>
                <a:schemeClr val="bg1"/>
              </a:solidFill>
            </a:endParaRPr>
          </a:p>
          <a:p>
            <a:endParaRPr lang="en-US" sz="19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Picture 4" descr="A picture containing book, person, wearing, striped&#10;&#10;Description automatically generated">
            <a:extLst>
              <a:ext uri="{FF2B5EF4-FFF2-40B4-BE49-F238E27FC236}">
                <a16:creationId xmlns:a16="http://schemas.microsoft.com/office/drawing/2014/main" id="{A994A50E-4A91-45A1-857F-1E7A73DCCD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5" r="6809" b="1"/>
          <a:stretch/>
        </p:blipFill>
        <p:spPr>
          <a:xfrm>
            <a:off x="5451836" y="484632"/>
            <a:ext cx="5914412" cy="573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78370-C694-4257-B22B-ECFE1A549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>
                <a:cs typeface="Calibri Light"/>
              </a:rPr>
              <a:t>Paul and Women in Leadership</a:t>
            </a:r>
            <a:endParaRPr lang="en-US" sz="5400"/>
          </a:p>
        </p:txBody>
      </p:sp>
      <p:pic>
        <p:nvPicPr>
          <p:cNvPr id="4" name="Picture 4" descr="A picture containing old, face, large, person&#10;&#10;Description automatically generated">
            <a:extLst>
              <a:ext uri="{FF2B5EF4-FFF2-40B4-BE49-F238E27FC236}">
                <a16:creationId xmlns:a16="http://schemas.microsoft.com/office/drawing/2014/main" id="{C44943E1-F723-441B-B5C2-BFE32ADF73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32" r="31835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3D36A8-8D8E-46E2-A5CA-D859D062D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 dirty="0">
                <a:ea typeface="+mn-lt"/>
                <a:cs typeface="+mn-lt"/>
              </a:rPr>
              <a:t>Women should remain silent in the churches. They are not allowed to speak, but must be in submission, as the law says. </a:t>
            </a:r>
            <a:r>
              <a:rPr lang="en-US" sz="1700" b="1" baseline="30000" dirty="0">
                <a:ea typeface="+mn-lt"/>
                <a:cs typeface="+mn-lt"/>
              </a:rPr>
              <a:t>35</a:t>
            </a:r>
            <a:r>
              <a:rPr lang="en-US" sz="1700" dirty="0">
                <a:ea typeface="+mn-lt"/>
                <a:cs typeface="+mn-lt"/>
              </a:rPr>
              <a:t> If they want to inquire about something, they should ask their own husbands at home; for it is disgraceful for a woman to speak in the </a:t>
            </a:r>
            <a:r>
              <a:rPr lang="en-US" sz="1700">
                <a:ea typeface="+mn-lt"/>
                <a:cs typeface="+mn-lt"/>
              </a:rPr>
              <a:t>church” (1 Cor 14:34-35, NIV).</a:t>
            </a:r>
            <a:endParaRPr lang="en-US" sz="1700"/>
          </a:p>
          <a:p>
            <a:r>
              <a:rPr lang="en-US" sz="1700">
                <a:cs typeface="Calibri"/>
              </a:rPr>
              <a:t>“A woman should learn in quietness and full submission. </a:t>
            </a:r>
            <a:r>
              <a:rPr lang="en-US" sz="1700" b="1">
                <a:cs typeface="Calibri"/>
              </a:rPr>
              <a:t>12</a:t>
            </a:r>
            <a:r>
              <a:rPr lang="en-US" sz="1700">
                <a:cs typeface="Calibri"/>
              </a:rPr>
              <a:t> I do not permit a woman to teach or to assume authority over a man; she must be quiet. </a:t>
            </a:r>
            <a:r>
              <a:rPr lang="en-US" sz="1700" b="1">
                <a:cs typeface="Calibri"/>
              </a:rPr>
              <a:t>13</a:t>
            </a:r>
            <a:r>
              <a:rPr lang="en-US" sz="1700">
                <a:cs typeface="Calibri"/>
              </a:rPr>
              <a:t> For Adam was formed first, then Eve. </a:t>
            </a:r>
            <a:r>
              <a:rPr lang="en-US" sz="1700" b="1">
                <a:cs typeface="Calibri"/>
              </a:rPr>
              <a:t>14</a:t>
            </a:r>
            <a:r>
              <a:rPr lang="en-US" sz="1700" dirty="0">
                <a:cs typeface="Calibri"/>
              </a:rPr>
              <a:t> </a:t>
            </a:r>
            <a:r>
              <a:rPr lang="en-US" sz="1700">
                <a:cs typeface="Calibri"/>
              </a:rPr>
              <a:t>And Adam was not the one deceived; it was the woman who was deceived and became a sinner. </a:t>
            </a:r>
            <a:r>
              <a:rPr lang="en-US" sz="1700" b="1">
                <a:cs typeface="Calibri"/>
              </a:rPr>
              <a:t>15</a:t>
            </a:r>
            <a:r>
              <a:rPr lang="en-US" sz="1700">
                <a:cs typeface="Calibri"/>
              </a:rPr>
              <a:t> But women will be saved through childbearing—if they continue in faith, love and holiness with propriety” (1 Tim 2:11-15, NIV).</a:t>
            </a:r>
            <a:endParaRPr lang="en-US" sz="17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068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E19952-5F21-42B9-B598-D912026E3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16417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US" sz="3400">
                <a:solidFill>
                  <a:schemeClr val="bg1"/>
                </a:solidFill>
                <a:cs typeface="Calibri Light"/>
              </a:rPr>
              <a:t>Principal of Subordination or </a:t>
            </a:r>
            <a:br>
              <a:rPr lang="en-US" sz="3400">
                <a:solidFill>
                  <a:schemeClr val="bg1"/>
                </a:solidFill>
                <a:cs typeface="Calibri Light"/>
              </a:rPr>
            </a:br>
            <a:r>
              <a:rPr lang="en-US" sz="3400">
                <a:solidFill>
                  <a:schemeClr val="bg1"/>
                </a:solidFill>
                <a:cs typeface="Calibri Light"/>
              </a:rPr>
              <a:t>Concession to Culture and Situation</a:t>
            </a:r>
            <a:endParaRPr lang="en-US" sz="34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0427D-6409-4E5F-88E9-507C26EFE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1721579"/>
            <a:ext cx="6140449" cy="39526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Clearly Paul limits the ministry of women in at least some circumstances.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Careful reading of Paul's writings and knowledge of the 1st century Greco-Roman culture provide numerous reasons that Paul might have made a cultural concession.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We should be consistent in our hermeneutic. 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The ideal for Paul is represented by humanity "in Christ"</a:t>
            </a:r>
            <a:endParaRPr lang="en-US" sz="2400" dirty="0">
              <a:solidFill>
                <a:schemeClr val="bg1">
                  <a:alpha val="8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621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78370-C694-4257-B22B-ECFE1A549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600">
                <a:cs typeface="Calibri Light"/>
              </a:rPr>
              <a:t>Men and Women "In Christ"</a:t>
            </a:r>
            <a:endParaRPr lang="en-US" sz="4600"/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3D36A8-8D8E-46E2-A5CA-D859D062D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 dirty="0">
                <a:ea typeface="+mn-lt"/>
                <a:cs typeface="+mn-lt"/>
              </a:rPr>
              <a:t>“So </a:t>
            </a:r>
            <a:r>
              <a:rPr lang="en-US" sz="1700" i="1" dirty="0">
                <a:ea typeface="+mn-lt"/>
                <a:cs typeface="+mn-lt"/>
              </a:rPr>
              <a:t>in Christ</a:t>
            </a:r>
            <a:r>
              <a:rPr lang="en-US" sz="1700" dirty="0">
                <a:ea typeface="+mn-lt"/>
                <a:cs typeface="+mn-lt"/>
              </a:rPr>
              <a:t> Jesus you are all children of God through faith, </a:t>
            </a:r>
            <a:r>
              <a:rPr lang="en-US" sz="1700" b="1" baseline="30000" dirty="0">
                <a:ea typeface="+mn-lt"/>
                <a:cs typeface="+mn-lt"/>
              </a:rPr>
              <a:t>27</a:t>
            </a:r>
            <a:r>
              <a:rPr lang="en-US" sz="1700" dirty="0">
                <a:ea typeface="+mn-lt"/>
                <a:cs typeface="+mn-lt"/>
              </a:rPr>
              <a:t> for all of you who were baptized into Christ have clothed yourselves with Christ. </a:t>
            </a:r>
            <a:r>
              <a:rPr lang="en-US" sz="1700" b="1" baseline="30000" dirty="0">
                <a:ea typeface="+mn-lt"/>
                <a:cs typeface="+mn-lt"/>
              </a:rPr>
              <a:t>28</a:t>
            </a:r>
            <a:r>
              <a:rPr lang="en-US" sz="1700" dirty="0">
                <a:ea typeface="+mn-lt"/>
                <a:cs typeface="+mn-lt"/>
              </a:rPr>
              <a:t> There is neither Jew nor Gentile, neither slave nor free, nor is there male and female, for you are all one in Christ Jesus” (Gal 3:26-28, NIV).</a:t>
            </a:r>
          </a:p>
          <a:p>
            <a:r>
              <a:rPr lang="en-US" sz="1700" dirty="0">
                <a:ea typeface="+mn-lt"/>
                <a:cs typeface="+mn-lt"/>
              </a:rPr>
              <a:t>“Nevertheless, </a:t>
            </a:r>
            <a:r>
              <a:rPr lang="en-US" sz="1700" i="1" dirty="0">
                <a:ea typeface="+mn-lt"/>
                <a:cs typeface="+mn-lt"/>
              </a:rPr>
              <a:t>in the Lord </a:t>
            </a:r>
            <a:r>
              <a:rPr lang="en-US" sz="1700" dirty="0">
                <a:ea typeface="+mn-lt"/>
                <a:cs typeface="+mn-lt"/>
              </a:rPr>
              <a:t>woman is not independent of man, nor is man independent of woman. </a:t>
            </a:r>
            <a:r>
              <a:rPr lang="en-US" sz="1700" b="1" baseline="30000" dirty="0">
                <a:ea typeface="+mn-lt"/>
                <a:cs typeface="+mn-lt"/>
              </a:rPr>
              <a:t>12</a:t>
            </a:r>
            <a:r>
              <a:rPr lang="en-US" sz="1700" dirty="0">
                <a:ea typeface="+mn-lt"/>
                <a:cs typeface="+mn-lt"/>
              </a:rPr>
              <a:t> For as woman came from man, so also man is born of woman. But everything comes from God” (1 Cor 11:11-12).</a:t>
            </a:r>
            <a:endParaRPr lang="en-US" sz="1700">
              <a:ea typeface="+mn-lt"/>
              <a:cs typeface="+mn-lt"/>
            </a:endParaRPr>
          </a:p>
        </p:txBody>
      </p:sp>
      <p:pic>
        <p:nvPicPr>
          <p:cNvPr id="4" name="Picture 4" descr="A picture containing old, face, large, person&#10;&#10;Description automatically generated">
            <a:extLst>
              <a:ext uri="{FF2B5EF4-FFF2-40B4-BE49-F238E27FC236}">
                <a16:creationId xmlns:a16="http://schemas.microsoft.com/office/drawing/2014/main" id="{C44943E1-F723-441B-B5C2-BFE32ADF73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58" r="2026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4067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A7B92-E7B4-4554-BB9B-C1D76C6F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Gender in the Context of the Big Story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47FF62-E442-454D-81F4-7EA72A6ED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0720"/>
            <a:ext cx="12192000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55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400" y="465745"/>
            <a:ext cx="11125200" cy="5639435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357550-DB78-4600-9093-3746E9B5B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027"/>
            <a:ext cx="3494362" cy="4782873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  <a:cs typeface="Calibri Light"/>
              </a:rPr>
              <a:t>Resources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7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9DCFE-7D34-41BE-B440-702C56312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2" y="894027"/>
            <a:ext cx="6377768" cy="478287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https://bibtheo.com/2017/01/30/womeninministry/</a:t>
            </a:r>
            <a:endParaRPr lang="en-US" sz="24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https://www.patheos.com/blogs/cruxsola/2021/01/women-scripture-antiquity-ministry-a-bibliography/</a:t>
            </a:r>
            <a:endParaRPr lang="en-US" sz="24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https://juniaproject.com/</a:t>
            </a:r>
          </a:p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https://www.womenministers.ag.org/podcast</a:t>
            </a:r>
            <a:endParaRPr lang="en-US" sz="24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https://ag.org/Beliefs/Position-Papers/The-Role-of-Women-in-Ministry</a:t>
            </a:r>
          </a:p>
        </p:txBody>
      </p:sp>
    </p:spTree>
    <p:extLst>
      <p:ext uri="{BB962C8B-B14F-4D97-AF65-F5344CB8AC3E}">
        <p14:creationId xmlns:p14="http://schemas.microsoft.com/office/powerpoint/2010/main" val="567877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88D2AE-837F-4558-8F76-CB99CD05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Rev. Amy </a:t>
            </a:r>
            <a:r>
              <a:rPr lang="en-US" sz="4800">
                <a:solidFill>
                  <a:srgbClr val="FFFFFF"/>
                </a:solidFill>
              </a:rPr>
              <a:t>VanPay</a:t>
            </a: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0662DD1-92F3-4A20-B598-B021331DEB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301"/>
          <a:stretch/>
        </p:blipFill>
        <p:spPr>
          <a:xfrm>
            <a:off x="5481289" y="492573"/>
            <a:ext cx="5898610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22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4" descr="Text&#10;&#10;Description automatically generated">
            <a:extLst>
              <a:ext uri="{FF2B5EF4-FFF2-40B4-BE49-F238E27FC236}">
                <a16:creationId xmlns:a16="http://schemas.microsoft.com/office/drawing/2014/main" id="{35D29EBB-12FF-4BA2-86BD-1C859EF491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56" r="-1" b="28246"/>
          <a:stretch/>
        </p:blipFill>
        <p:spPr>
          <a:xfrm>
            <a:off x="320040" y="320040"/>
            <a:ext cx="11548872" cy="4303462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545C1-B685-46CA-B113-1623BC516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976" y="5009083"/>
            <a:ext cx="6976872" cy="13459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Why do you think it is important that women are included in leadership and ministry in our churches?</a:t>
            </a:r>
            <a:endParaRPr lang="en-US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822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4" descr="Text&#10;&#10;Description automatically generated">
            <a:extLst>
              <a:ext uri="{FF2B5EF4-FFF2-40B4-BE49-F238E27FC236}">
                <a16:creationId xmlns:a16="http://schemas.microsoft.com/office/drawing/2014/main" id="{35D29EBB-12FF-4BA2-86BD-1C859EF491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56" r="-1" b="28246"/>
          <a:stretch/>
        </p:blipFill>
        <p:spPr>
          <a:xfrm>
            <a:off x="320040" y="320040"/>
            <a:ext cx="11548872" cy="4303462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545C1-B685-46CA-B113-1623BC516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976" y="5009083"/>
            <a:ext cx="6976872" cy="13459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What advice do you have for women who want to minister in the Church?</a:t>
            </a:r>
          </a:p>
        </p:txBody>
      </p:sp>
    </p:spTree>
    <p:extLst>
      <p:ext uri="{BB962C8B-B14F-4D97-AF65-F5344CB8AC3E}">
        <p14:creationId xmlns:p14="http://schemas.microsoft.com/office/powerpoint/2010/main" val="3096126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4" descr="Text&#10;&#10;Description automatically generated">
            <a:extLst>
              <a:ext uri="{FF2B5EF4-FFF2-40B4-BE49-F238E27FC236}">
                <a16:creationId xmlns:a16="http://schemas.microsoft.com/office/drawing/2014/main" id="{35D29EBB-12FF-4BA2-86BD-1C859EF491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56" r="-1" b="28246"/>
          <a:stretch/>
        </p:blipFill>
        <p:spPr>
          <a:xfrm>
            <a:off x="320040" y="320040"/>
            <a:ext cx="11548872" cy="4303462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545C1-B685-46CA-B113-1623BC516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976" y="5009083"/>
            <a:ext cx="6976872" cy="13459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What can men do to help pave the way for women participating fully in the ministries that God equips them for?</a:t>
            </a:r>
          </a:p>
        </p:txBody>
      </p:sp>
    </p:spTree>
    <p:extLst>
      <p:ext uri="{BB962C8B-B14F-4D97-AF65-F5344CB8AC3E}">
        <p14:creationId xmlns:p14="http://schemas.microsoft.com/office/powerpoint/2010/main" val="3261117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DD2C258CF51545A55858FCD3F1FB4E" ma:contentTypeVersion="13" ma:contentTypeDescription="Create a new document." ma:contentTypeScope="" ma:versionID="51e7708d5a5d9399158e607aaa2a638c">
  <xsd:schema xmlns:xsd="http://www.w3.org/2001/XMLSchema" xmlns:xs="http://www.w3.org/2001/XMLSchema" xmlns:p="http://schemas.microsoft.com/office/2006/metadata/properties" xmlns:ns3="07153b92-ecc2-4fb3-a1ef-51a9040ad4e4" xmlns:ns4="a672a568-22b7-4a10-937b-b950d51a1722" targetNamespace="http://schemas.microsoft.com/office/2006/metadata/properties" ma:root="true" ma:fieldsID="d7af90d99f00dbc6999b8016dced7af8" ns3:_="" ns4:_="">
    <xsd:import namespace="07153b92-ecc2-4fb3-a1ef-51a9040ad4e4"/>
    <xsd:import namespace="a672a568-22b7-4a10-937b-b950d51a172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153b92-ecc2-4fb3-a1ef-51a9040ad4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72a568-22b7-4a10-937b-b950d51a172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5F2D49-89BE-4082-AFE8-D7F667E6058C}">
  <ds:schemaRefs>
    <ds:schemaRef ds:uri="http://schemas.microsoft.com/office/infopath/2007/PartnerControls"/>
    <ds:schemaRef ds:uri="http://purl.org/dc/elements/1.1/"/>
    <ds:schemaRef ds:uri="a672a568-22b7-4a10-937b-b950d51a1722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7153b92-ecc2-4fb3-a1ef-51a9040ad4e4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BEFE8FE-2B7B-4DF1-8CA8-25B27B13F6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B4429C-3984-411E-B6B2-51D402804B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153b92-ecc2-4fb3-a1ef-51a9040ad4e4"/>
    <ds:schemaRef ds:uri="a672a568-22b7-4a10-937b-b950d51a17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217</Words>
  <Application>Microsoft Office PowerPoint</Application>
  <PresentationFormat>Widescreen</PresentationFormat>
  <Paragraphs>10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Women in Ministry and Leadership</vt:lpstr>
      <vt:lpstr>Is Hierarchy in Gender God’s Design for Humans?</vt:lpstr>
      <vt:lpstr>Scripture in the Context of its Big Story</vt:lpstr>
      <vt:lpstr>Creation</vt:lpstr>
      <vt:lpstr>Sin and its Consequences</vt:lpstr>
      <vt:lpstr>Prominent Women in Leadership in the Old Testament </vt:lpstr>
      <vt:lpstr>Women in Ministry in the New Testament </vt:lpstr>
      <vt:lpstr>Women in Ministry in the New Testament </vt:lpstr>
      <vt:lpstr>Women as Apostles?</vt:lpstr>
      <vt:lpstr>Paul and Women in Leadership</vt:lpstr>
      <vt:lpstr>Principal of Subordination or  Concession to Culture and Situation</vt:lpstr>
      <vt:lpstr>Men and Women "In Christ"</vt:lpstr>
      <vt:lpstr>Gender in the Context of the Big Story</vt:lpstr>
      <vt:lpstr>Resources</vt:lpstr>
      <vt:lpstr>Rev. Amy VanPay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and Scripture</dc:title>
  <dc:creator>Peter Reynolds</dc:creator>
  <cp:lastModifiedBy>Peter Reynolds</cp:lastModifiedBy>
  <cp:revision>257</cp:revision>
  <dcterms:created xsi:type="dcterms:W3CDTF">2021-01-27T22:08:42Z</dcterms:created>
  <dcterms:modified xsi:type="dcterms:W3CDTF">2021-01-28T01:01:48Z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0x01010025DD2C258CF51545A55858FCD3F1FB4E</vt:lpwstr>
  </property>
</Properties>
</file>