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8" r:id="rId5"/>
    <p:sldId id="332" r:id="rId6"/>
    <p:sldId id="287" r:id="rId7"/>
    <p:sldId id="338" r:id="rId8"/>
    <p:sldId id="339" r:id="rId9"/>
    <p:sldId id="344" r:id="rId10"/>
    <p:sldId id="346" r:id="rId11"/>
    <p:sldId id="337" r:id="rId12"/>
    <p:sldId id="347" r:id="rId13"/>
    <p:sldId id="259" r:id="rId14"/>
    <p:sldId id="261" r:id="rId15"/>
    <p:sldId id="264" r:id="rId16"/>
    <p:sldId id="265" r:id="rId17"/>
    <p:sldId id="348" r:id="rId18"/>
    <p:sldId id="349" r:id="rId19"/>
    <p:sldId id="350" r:id="rId20"/>
    <p:sldId id="363" r:id="rId21"/>
    <p:sldId id="351" r:id="rId22"/>
    <p:sldId id="358" r:id="rId23"/>
    <p:sldId id="340" r:id="rId24"/>
    <p:sldId id="359" r:id="rId25"/>
    <p:sldId id="360" r:id="rId26"/>
    <p:sldId id="361" r:id="rId27"/>
    <p:sldId id="362" r:id="rId28"/>
    <p:sldId id="341" r:id="rId29"/>
    <p:sldId id="354" r:id="rId30"/>
    <p:sldId id="352" r:id="rId31"/>
    <p:sldId id="353" r:id="rId32"/>
    <p:sldId id="355" r:id="rId33"/>
    <p:sldId id="34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lidehood ." initials="S." lastIdx="3" clrIdx="0">
    <p:extLst>
      <p:ext uri="{19B8F6BF-5375-455C-9EA6-DF929625EA0E}">
        <p15:presenceInfo xmlns:p15="http://schemas.microsoft.com/office/powerpoint/2012/main" userId="53e7580ae07f57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A0F1"/>
    <a:srgbClr val="FF3399"/>
    <a:srgbClr val="DC7242"/>
    <a:srgbClr val="C36644"/>
    <a:srgbClr val="D1CFD4"/>
    <a:srgbClr val="BBAA9A"/>
    <a:srgbClr val="C89800"/>
    <a:srgbClr val="3FB0AC"/>
    <a:srgbClr val="39B1B5"/>
    <a:srgbClr val="443E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20" autoAdjust="0"/>
    <p:restoredTop sz="94660"/>
  </p:normalViewPr>
  <p:slideViewPr>
    <p:cSldViewPr snapToGrid="0">
      <p:cViewPr varScale="1">
        <p:scale>
          <a:sx n="84" d="100"/>
          <a:sy n="84" d="100"/>
        </p:scale>
        <p:origin x="9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ance Espinoza" userId="a53f605c-c6fd-4e9c-a99d-0600c58e64c9" providerId="ADAL" clId="{D2F7535E-0F32-4F00-88F7-037BBA3F3CB7}"/>
    <pc:docChg chg="custSel addSld modSld">
      <pc:chgData name="Terance Espinoza" userId="a53f605c-c6fd-4e9c-a99d-0600c58e64c9" providerId="ADAL" clId="{D2F7535E-0F32-4F00-88F7-037BBA3F3CB7}" dt="2020-08-26T15:34:40.789" v="106"/>
      <pc:docMkLst>
        <pc:docMk/>
      </pc:docMkLst>
      <pc:sldChg chg="modSp">
        <pc:chgData name="Terance Espinoza" userId="a53f605c-c6fd-4e9c-a99d-0600c58e64c9" providerId="ADAL" clId="{D2F7535E-0F32-4F00-88F7-037BBA3F3CB7}" dt="2020-08-26T15:34:14.044" v="105" actId="1076"/>
        <pc:sldMkLst>
          <pc:docMk/>
          <pc:sldMk cId="1992768275" sldId="318"/>
        </pc:sldMkLst>
        <pc:spChg chg="mod">
          <ac:chgData name="Terance Espinoza" userId="a53f605c-c6fd-4e9c-a99d-0600c58e64c9" providerId="ADAL" clId="{D2F7535E-0F32-4F00-88F7-037BBA3F3CB7}" dt="2020-08-26T15:34:14.044" v="105" actId="1076"/>
          <ac:spMkLst>
            <pc:docMk/>
            <pc:sldMk cId="1992768275" sldId="318"/>
            <ac:spMk id="6" creationId="{00000000-0000-0000-0000-000000000000}"/>
          </ac:spMkLst>
        </pc:spChg>
        <pc:spChg chg="mod">
          <ac:chgData name="Terance Espinoza" userId="a53f605c-c6fd-4e9c-a99d-0600c58e64c9" providerId="ADAL" clId="{D2F7535E-0F32-4F00-88F7-037BBA3F3CB7}" dt="2020-08-26T15:33:57.492" v="103" actId="1035"/>
          <ac:spMkLst>
            <pc:docMk/>
            <pc:sldMk cId="1992768275" sldId="318"/>
            <ac:spMk id="9" creationId="{00000000-0000-0000-0000-000000000000}"/>
          </ac:spMkLst>
        </pc:spChg>
        <pc:spChg chg="mod">
          <ac:chgData name="Terance Espinoza" userId="a53f605c-c6fd-4e9c-a99d-0600c58e64c9" providerId="ADAL" clId="{D2F7535E-0F32-4F00-88F7-037BBA3F3CB7}" dt="2020-08-26T15:34:07.895" v="104" actId="1076"/>
          <ac:spMkLst>
            <pc:docMk/>
            <pc:sldMk cId="1992768275" sldId="318"/>
            <ac:spMk id="13" creationId="{00000000-0000-0000-0000-000000000000}"/>
          </ac:spMkLst>
        </pc:spChg>
      </pc:sldChg>
      <pc:sldChg chg="add">
        <pc:chgData name="Terance Espinoza" userId="a53f605c-c6fd-4e9c-a99d-0600c58e64c9" providerId="ADAL" clId="{D2F7535E-0F32-4F00-88F7-037BBA3F3CB7}" dt="2020-08-26T15:34:40.789" v="106"/>
        <pc:sldMkLst>
          <pc:docMk/>
          <pc:sldMk cId="1783074839" sldId="332"/>
        </pc:sldMkLst>
      </pc:sldChg>
    </pc:docChg>
  </pc:docChgLst>
  <pc:docChgLst>
    <pc:chgData name="Terance Espinoza" userId="a53f605c-c6fd-4e9c-a99d-0600c58e64c9" providerId="ADAL" clId="{0793017C-3192-4EC2-98A9-C5CF3BACE2C6}"/>
    <pc:docChg chg="undo custSel addSld delSld modSld sldOrd">
      <pc:chgData name="Terance Espinoza" userId="a53f605c-c6fd-4e9c-a99d-0600c58e64c9" providerId="ADAL" clId="{0793017C-3192-4EC2-98A9-C5CF3BACE2C6}" dt="2020-09-03T22:03:52.539" v="6198" actId="6549"/>
      <pc:docMkLst>
        <pc:docMk/>
      </pc:docMkLst>
      <pc:sldChg chg="modSp add">
        <pc:chgData name="Terance Espinoza" userId="a53f605c-c6fd-4e9c-a99d-0600c58e64c9" providerId="ADAL" clId="{0793017C-3192-4EC2-98A9-C5CF3BACE2C6}" dt="2020-08-29T02:01:53.318" v="756" actId="14100"/>
        <pc:sldMkLst>
          <pc:docMk/>
          <pc:sldMk cId="3666020094" sldId="259"/>
        </pc:sldMkLst>
        <pc:spChg chg="mod">
          <ac:chgData name="Terance Espinoza" userId="a53f605c-c6fd-4e9c-a99d-0600c58e64c9" providerId="ADAL" clId="{0793017C-3192-4EC2-98A9-C5CF3BACE2C6}" dt="2020-08-29T02:01:44.057" v="754" actId="1076"/>
          <ac:spMkLst>
            <pc:docMk/>
            <pc:sldMk cId="3666020094" sldId="259"/>
            <ac:spMk id="2" creationId="{00000000-0000-0000-0000-000000000000}"/>
          </ac:spMkLst>
        </pc:spChg>
        <pc:spChg chg="mod">
          <ac:chgData name="Terance Espinoza" userId="a53f605c-c6fd-4e9c-a99d-0600c58e64c9" providerId="ADAL" clId="{0793017C-3192-4EC2-98A9-C5CF3BACE2C6}" dt="2020-08-29T02:01:53.318" v="756" actId="14100"/>
          <ac:spMkLst>
            <pc:docMk/>
            <pc:sldMk cId="3666020094" sldId="259"/>
            <ac:spMk id="3" creationId="{00000000-0000-0000-0000-000000000000}"/>
          </ac:spMkLst>
        </pc:spChg>
      </pc:sldChg>
      <pc:sldChg chg="addSp delSp modSp add">
        <pc:chgData name="Terance Espinoza" userId="a53f605c-c6fd-4e9c-a99d-0600c58e64c9" providerId="ADAL" clId="{0793017C-3192-4EC2-98A9-C5CF3BACE2C6}" dt="2020-08-29T02:19:49.619" v="991" actId="1076"/>
        <pc:sldMkLst>
          <pc:docMk/>
          <pc:sldMk cId="58854722" sldId="261"/>
        </pc:sldMkLst>
        <pc:spChg chg="del">
          <ac:chgData name="Terance Espinoza" userId="a53f605c-c6fd-4e9c-a99d-0600c58e64c9" providerId="ADAL" clId="{0793017C-3192-4EC2-98A9-C5CF3BACE2C6}" dt="2020-08-29T02:03:33.805" v="759"/>
          <ac:spMkLst>
            <pc:docMk/>
            <pc:sldMk cId="58854722" sldId="261"/>
            <ac:spMk id="2" creationId="{00000000-0000-0000-0000-000000000000}"/>
          </ac:spMkLst>
        </pc:spChg>
        <pc:spChg chg="add del mod">
          <ac:chgData name="Terance Espinoza" userId="a53f605c-c6fd-4e9c-a99d-0600c58e64c9" providerId="ADAL" clId="{0793017C-3192-4EC2-98A9-C5CF3BACE2C6}" dt="2020-08-29T02:03:46.200" v="761"/>
          <ac:spMkLst>
            <pc:docMk/>
            <pc:sldMk cId="58854722" sldId="261"/>
            <ac:spMk id="3" creationId="{68178B0E-0DFD-4BC4-8E30-CF8A15E0CA35}"/>
          </ac:spMkLst>
        </pc:spChg>
        <pc:spChg chg="add del mod">
          <ac:chgData name="Terance Espinoza" userId="a53f605c-c6fd-4e9c-a99d-0600c58e64c9" providerId="ADAL" clId="{0793017C-3192-4EC2-98A9-C5CF3BACE2C6}" dt="2020-08-29T02:03:46.200" v="761"/>
          <ac:spMkLst>
            <pc:docMk/>
            <pc:sldMk cId="58854722" sldId="261"/>
            <ac:spMk id="5" creationId="{CC97EEB0-5B3C-4580-AC74-A061950C9716}"/>
          </ac:spMkLst>
        </pc:spChg>
        <pc:spChg chg="add del mod">
          <ac:chgData name="Terance Espinoza" userId="a53f605c-c6fd-4e9c-a99d-0600c58e64c9" providerId="ADAL" clId="{0793017C-3192-4EC2-98A9-C5CF3BACE2C6}" dt="2020-08-29T02:19:32.030" v="983"/>
          <ac:spMkLst>
            <pc:docMk/>
            <pc:sldMk cId="58854722" sldId="261"/>
            <ac:spMk id="6" creationId="{1119B7A3-E43D-466C-88D7-367488F7E93D}"/>
          </ac:spMkLst>
        </pc:spChg>
        <pc:spChg chg="add del mod">
          <ac:chgData name="Terance Espinoza" userId="a53f605c-c6fd-4e9c-a99d-0600c58e64c9" providerId="ADAL" clId="{0793017C-3192-4EC2-98A9-C5CF3BACE2C6}" dt="2020-08-29T02:19:32.030" v="983"/>
          <ac:spMkLst>
            <pc:docMk/>
            <pc:sldMk cId="58854722" sldId="261"/>
            <ac:spMk id="7" creationId="{A249A9D6-B2FC-4394-AFE4-3B1F4B1FDC0B}"/>
          </ac:spMkLst>
        </pc:spChg>
        <pc:picChg chg="mod modCrop">
          <ac:chgData name="Terance Espinoza" userId="a53f605c-c6fd-4e9c-a99d-0600c58e64c9" providerId="ADAL" clId="{0793017C-3192-4EC2-98A9-C5CF3BACE2C6}" dt="2020-08-29T02:19:46.413" v="989" actId="14100"/>
          <ac:picMkLst>
            <pc:docMk/>
            <pc:sldMk cId="58854722" sldId="261"/>
            <ac:picMk id="4" creationId="{00000000-0000-0000-0000-000000000000}"/>
          </ac:picMkLst>
        </pc:picChg>
        <pc:picChg chg="add mod">
          <ac:chgData name="Terance Espinoza" userId="a53f605c-c6fd-4e9c-a99d-0600c58e64c9" providerId="ADAL" clId="{0793017C-3192-4EC2-98A9-C5CF3BACE2C6}" dt="2020-08-29T02:19:49.619" v="991" actId="1076"/>
          <ac:picMkLst>
            <pc:docMk/>
            <pc:sldMk cId="58854722" sldId="261"/>
            <ac:picMk id="9" creationId="{AF9F8697-EA64-4686-8621-3FE0C0C3652D}"/>
          </ac:picMkLst>
        </pc:picChg>
      </pc:sldChg>
      <pc:sldChg chg="addSp delSp modSp add">
        <pc:chgData name="Terance Espinoza" userId="a53f605c-c6fd-4e9c-a99d-0600c58e64c9" providerId="ADAL" clId="{0793017C-3192-4EC2-98A9-C5CF3BACE2C6}" dt="2020-08-29T02:19:22.851" v="982"/>
        <pc:sldMkLst>
          <pc:docMk/>
          <pc:sldMk cId="3928439043" sldId="264"/>
        </pc:sldMkLst>
        <pc:spChg chg="del">
          <ac:chgData name="Terance Espinoza" userId="a53f605c-c6fd-4e9c-a99d-0600c58e64c9" providerId="ADAL" clId="{0793017C-3192-4EC2-98A9-C5CF3BACE2C6}" dt="2020-08-29T02:05:09.893" v="775"/>
          <ac:spMkLst>
            <pc:docMk/>
            <pc:sldMk cId="3928439043" sldId="264"/>
            <ac:spMk id="2" creationId="{00000000-0000-0000-0000-000000000000}"/>
          </ac:spMkLst>
        </pc:spChg>
        <pc:spChg chg="add del mod">
          <ac:chgData name="Terance Espinoza" userId="a53f605c-c6fd-4e9c-a99d-0600c58e64c9" providerId="ADAL" clId="{0793017C-3192-4EC2-98A9-C5CF3BACE2C6}" dt="2020-08-29T02:06:31.239" v="791"/>
          <ac:spMkLst>
            <pc:docMk/>
            <pc:sldMk cId="3928439043" sldId="264"/>
            <ac:spMk id="3" creationId="{3D254BEF-D594-48E8-8B2F-2F67E3472ED7}"/>
          </ac:spMkLst>
        </pc:spChg>
        <pc:spChg chg="add del mod">
          <ac:chgData name="Terance Espinoza" userId="a53f605c-c6fd-4e9c-a99d-0600c58e64c9" providerId="ADAL" clId="{0793017C-3192-4EC2-98A9-C5CF3BACE2C6}" dt="2020-08-29T02:06:31.239" v="791"/>
          <ac:spMkLst>
            <pc:docMk/>
            <pc:sldMk cId="3928439043" sldId="264"/>
            <ac:spMk id="5" creationId="{18A08D91-C07E-4468-BC8F-5C4FA160F271}"/>
          </ac:spMkLst>
        </pc:spChg>
        <pc:spChg chg="add del mod">
          <ac:chgData name="Terance Espinoza" userId="a53f605c-c6fd-4e9c-a99d-0600c58e64c9" providerId="ADAL" clId="{0793017C-3192-4EC2-98A9-C5CF3BACE2C6}" dt="2020-08-29T02:19:22.851" v="982"/>
          <ac:spMkLst>
            <pc:docMk/>
            <pc:sldMk cId="3928439043" sldId="264"/>
            <ac:spMk id="8" creationId="{2FD83D80-18FC-409D-B0A3-A46FBC7CCE01}"/>
          </ac:spMkLst>
        </pc:spChg>
        <pc:spChg chg="add del mod">
          <ac:chgData name="Terance Espinoza" userId="a53f605c-c6fd-4e9c-a99d-0600c58e64c9" providerId="ADAL" clId="{0793017C-3192-4EC2-98A9-C5CF3BACE2C6}" dt="2020-08-29T02:19:22.851" v="982"/>
          <ac:spMkLst>
            <pc:docMk/>
            <pc:sldMk cId="3928439043" sldId="264"/>
            <ac:spMk id="9" creationId="{228FC29D-7498-49BC-8568-A203146E4EA5}"/>
          </ac:spMkLst>
        </pc:spChg>
        <pc:picChg chg="mod">
          <ac:chgData name="Terance Espinoza" userId="a53f605c-c6fd-4e9c-a99d-0600c58e64c9" providerId="ADAL" clId="{0793017C-3192-4EC2-98A9-C5CF3BACE2C6}" dt="2020-08-29T02:06:49.640" v="800" actId="1076"/>
          <ac:picMkLst>
            <pc:docMk/>
            <pc:sldMk cId="3928439043" sldId="264"/>
            <ac:picMk id="4" creationId="{00000000-0000-0000-0000-000000000000}"/>
          </ac:picMkLst>
        </pc:picChg>
        <pc:picChg chg="add mod">
          <ac:chgData name="Terance Espinoza" userId="a53f605c-c6fd-4e9c-a99d-0600c58e64c9" providerId="ADAL" clId="{0793017C-3192-4EC2-98A9-C5CF3BACE2C6}" dt="2020-08-29T02:06:58.345" v="803" actId="1076"/>
          <ac:picMkLst>
            <pc:docMk/>
            <pc:sldMk cId="3928439043" sldId="264"/>
            <ac:picMk id="6" creationId="{4B1A9EBB-F45F-4463-866D-043987C37CD0}"/>
          </ac:picMkLst>
        </pc:picChg>
        <pc:picChg chg="add mod">
          <ac:chgData name="Terance Espinoza" userId="a53f605c-c6fd-4e9c-a99d-0600c58e64c9" providerId="ADAL" clId="{0793017C-3192-4EC2-98A9-C5CF3BACE2C6}" dt="2020-08-29T02:06:39.564" v="794" actId="1076"/>
          <ac:picMkLst>
            <pc:docMk/>
            <pc:sldMk cId="3928439043" sldId="264"/>
            <ac:picMk id="7" creationId="{9BB77354-9E3F-44F1-BCC7-CD6FE6574B56}"/>
          </ac:picMkLst>
        </pc:picChg>
      </pc:sldChg>
      <pc:sldChg chg="addSp delSp modSp add modAnim">
        <pc:chgData name="Terance Espinoza" userId="a53f605c-c6fd-4e9c-a99d-0600c58e64c9" providerId="ADAL" clId="{0793017C-3192-4EC2-98A9-C5CF3BACE2C6}" dt="2020-08-30T03:20:15.006" v="5519" actId="1036"/>
        <pc:sldMkLst>
          <pc:docMk/>
          <pc:sldMk cId="1211734318" sldId="265"/>
        </pc:sldMkLst>
        <pc:spChg chg="mod">
          <ac:chgData name="Terance Espinoza" userId="a53f605c-c6fd-4e9c-a99d-0600c58e64c9" providerId="ADAL" clId="{0793017C-3192-4EC2-98A9-C5CF3BACE2C6}" dt="2020-08-29T02:21:01.014" v="992"/>
          <ac:spMkLst>
            <pc:docMk/>
            <pc:sldMk cId="1211734318" sldId="265"/>
            <ac:spMk id="2" creationId="{00000000-0000-0000-0000-000000000000}"/>
          </ac:spMkLst>
        </pc:spChg>
        <pc:spChg chg="del mod">
          <ac:chgData name="Terance Espinoza" userId="a53f605c-c6fd-4e9c-a99d-0600c58e64c9" providerId="ADAL" clId="{0793017C-3192-4EC2-98A9-C5CF3BACE2C6}" dt="2020-08-29T02:19:11.262" v="981"/>
          <ac:spMkLst>
            <pc:docMk/>
            <pc:sldMk cId="1211734318" sldId="265"/>
            <ac:spMk id="3" creationId="{00000000-0000-0000-0000-000000000000}"/>
          </ac:spMkLst>
        </pc:spChg>
        <pc:spChg chg="add del mod">
          <ac:chgData name="Terance Espinoza" userId="a53f605c-c6fd-4e9c-a99d-0600c58e64c9" providerId="ADAL" clId="{0793017C-3192-4EC2-98A9-C5CF3BACE2C6}" dt="2020-08-29T02:19:11.262" v="981"/>
          <ac:spMkLst>
            <pc:docMk/>
            <pc:sldMk cId="1211734318" sldId="265"/>
            <ac:spMk id="4" creationId="{B4952F90-1033-47FA-8EC8-4E309BBFE769}"/>
          </ac:spMkLst>
        </pc:spChg>
        <pc:spChg chg="add del mod">
          <ac:chgData name="Terance Espinoza" userId="a53f605c-c6fd-4e9c-a99d-0600c58e64c9" providerId="ADAL" clId="{0793017C-3192-4EC2-98A9-C5CF3BACE2C6}" dt="2020-08-29T02:19:11.262" v="981"/>
          <ac:spMkLst>
            <pc:docMk/>
            <pc:sldMk cId="1211734318" sldId="265"/>
            <ac:spMk id="5" creationId="{EF113517-4F32-48AE-95A6-226D47CCE009}"/>
          </ac:spMkLst>
        </pc:spChg>
        <pc:spChg chg="add del mod">
          <ac:chgData name="Terance Espinoza" userId="a53f605c-c6fd-4e9c-a99d-0600c58e64c9" providerId="ADAL" clId="{0793017C-3192-4EC2-98A9-C5CF3BACE2C6}" dt="2020-08-29T02:19:11.262" v="981"/>
          <ac:spMkLst>
            <pc:docMk/>
            <pc:sldMk cId="1211734318" sldId="265"/>
            <ac:spMk id="6" creationId="{771DD57B-FC90-45E9-ABDD-D64AA5A6635C}"/>
          </ac:spMkLst>
        </pc:spChg>
        <pc:spChg chg="add del mod">
          <ac:chgData name="Terance Espinoza" userId="a53f605c-c6fd-4e9c-a99d-0600c58e64c9" providerId="ADAL" clId="{0793017C-3192-4EC2-98A9-C5CF3BACE2C6}" dt="2020-08-29T02:13:01.979" v="940" actId="478"/>
          <ac:spMkLst>
            <pc:docMk/>
            <pc:sldMk cId="1211734318" sldId="265"/>
            <ac:spMk id="9" creationId="{728FCEBC-C165-4F85-9AEF-01ACB8648C83}"/>
          </ac:spMkLst>
        </pc:spChg>
        <pc:spChg chg="add del mod">
          <ac:chgData name="Terance Espinoza" userId="a53f605c-c6fd-4e9c-a99d-0600c58e64c9" providerId="ADAL" clId="{0793017C-3192-4EC2-98A9-C5CF3BACE2C6}" dt="2020-08-29T02:12:59.293" v="939" actId="478"/>
          <ac:spMkLst>
            <pc:docMk/>
            <pc:sldMk cId="1211734318" sldId="265"/>
            <ac:spMk id="12" creationId="{FA540859-0474-4D97-837C-56EF4EC31E60}"/>
          </ac:spMkLst>
        </pc:spChg>
        <pc:spChg chg="add del mod">
          <ac:chgData name="Terance Espinoza" userId="a53f605c-c6fd-4e9c-a99d-0600c58e64c9" providerId="ADAL" clId="{0793017C-3192-4EC2-98A9-C5CF3BACE2C6}" dt="2020-08-29T02:12:56.695" v="938" actId="478"/>
          <ac:spMkLst>
            <pc:docMk/>
            <pc:sldMk cId="1211734318" sldId="265"/>
            <ac:spMk id="15" creationId="{69A3B565-760B-405D-B021-3BCB8284F809}"/>
          </ac:spMkLst>
        </pc:spChg>
        <pc:spChg chg="add del mod">
          <ac:chgData name="Terance Espinoza" userId="a53f605c-c6fd-4e9c-a99d-0600c58e64c9" providerId="ADAL" clId="{0793017C-3192-4EC2-98A9-C5CF3BACE2C6}" dt="2020-08-29T02:12:45.686" v="935" actId="478"/>
          <ac:spMkLst>
            <pc:docMk/>
            <pc:sldMk cId="1211734318" sldId="265"/>
            <ac:spMk id="18" creationId="{241429F0-72E6-4D80-A221-84E4CFCCDB3D}"/>
          </ac:spMkLst>
        </pc:spChg>
        <pc:spChg chg="add del mod">
          <ac:chgData name="Terance Espinoza" userId="a53f605c-c6fd-4e9c-a99d-0600c58e64c9" providerId="ADAL" clId="{0793017C-3192-4EC2-98A9-C5CF3BACE2C6}" dt="2020-08-29T02:12:39.647" v="933" actId="478"/>
          <ac:spMkLst>
            <pc:docMk/>
            <pc:sldMk cId="1211734318" sldId="265"/>
            <ac:spMk id="21" creationId="{FBF1F941-6E68-4890-85B3-6E500F6B0CE1}"/>
          </ac:spMkLst>
        </pc:spChg>
        <pc:spChg chg="add del mod">
          <ac:chgData name="Terance Espinoza" userId="a53f605c-c6fd-4e9c-a99d-0600c58e64c9" providerId="ADAL" clId="{0793017C-3192-4EC2-98A9-C5CF3BACE2C6}" dt="2020-08-29T02:11:32.655" v="924" actId="478"/>
          <ac:spMkLst>
            <pc:docMk/>
            <pc:sldMk cId="1211734318" sldId="265"/>
            <ac:spMk id="24" creationId="{B3D38074-72A5-46CA-86D6-37C07270E6C0}"/>
          </ac:spMkLst>
        </pc:spChg>
        <pc:spChg chg="add del mod">
          <ac:chgData name="Terance Espinoza" userId="a53f605c-c6fd-4e9c-a99d-0600c58e64c9" providerId="ADAL" clId="{0793017C-3192-4EC2-98A9-C5CF3BACE2C6}" dt="2020-08-29T02:11:32.655" v="924" actId="478"/>
          <ac:spMkLst>
            <pc:docMk/>
            <pc:sldMk cId="1211734318" sldId="265"/>
            <ac:spMk id="27" creationId="{48DCC5FD-A65C-49F4-BF03-DF2DAE747829}"/>
          </ac:spMkLst>
        </pc:spChg>
        <pc:spChg chg="add del mod">
          <ac:chgData name="Terance Espinoza" userId="a53f605c-c6fd-4e9c-a99d-0600c58e64c9" providerId="ADAL" clId="{0793017C-3192-4EC2-98A9-C5CF3BACE2C6}" dt="2020-08-29T02:12:42.537" v="934" actId="478"/>
          <ac:spMkLst>
            <pc:docMk/>
            <pc:sldMk cId="1211734318" sldId="265"/>
            <ac:spMk id="30" creationId="{36D0EDF0-5434-4E5F-B655-BC2FDD04DBAF}"/>
          </ac:spMkLst>
        </pc:spChg>
        <pc:spChg chg="add del mod">
          <ac:chgData name="Terance Espinoza" userId="a53f605c-c6fd-4e9c-a99d-0600c58e64c9" providerId="ADAL" clId="{0793017C-3192-4EC2-98A9-C5CF3BACE2C6}" dt="2020-08-29T02:12:53.460" v="937" actId="478"/>
          <ac:spMkLst>
            <pc:docMk/>
            <pc:sldMk cId="1211734318" sldId="265"/>
            <ac:spMk id="33" creationId="{F114044A-8B02-431A-B88B-FFC77FF4E647}"/>
          </ac:spMkLst>
        </pc:spChg>
        <pc:spChg chg="add del mod">
          <ac:chgData name="Terance Espinoza" userId="a53f605c-c6fd-4e9c-a99d-0600c58e64c9" providerId="ADAL" clId="{0793017C-3192-4EC2-98A9-C5CF3BACE2C6}" dt="2020-08-29T02:15:33.639" v="945" actId="478"/>
          <ac:spMkLst>
            <pc:docMk/>
            <pc:sldMk cId="1211734318" sldId="265"/>
            <ac:spMk id="36" creationId="{3091344C-A866-4DDB-AFDF-43795F9F6FE4}"/>
          </ac:spMkLst>
        </pc:spChg>
        <pc:spChg chg="add del mod">
          <ac:chgData name="Terance Espinoza" userId="a53f605c-c6fd-4e9c-a99d-0600c58e64c9" providerId="ADAL" clId="{0793017C-3192-4EC2-98A9-C5CF3BACE2C6}" dt="2020-08-29T02:18:09.549" v="973" actId="478"/>
          <ac:spMkLst>
            <pc:docMk/>
            <pc:sldMk cId="1211734318" sldId="265"/>
            <ac:spMk id="39" creationId="{4415DFC2-00D6-4C59-AC56-C68D750BFF0E}"/>
          </ac:spMkLst>
        </pc:spChg>
        <pc:picChg chg="add mod">
          <ac:chgData name="Terance Espinoza" userId="a53f605c-c6fd-4e9c-a99d-0600c58e64c9" providerId="ADAL" clId="{0793017C-3192-4EC2-98A9-C5CF3BACE2C6}" dt="2020-08-29T02:08:37.775" v="874" actId="1076"/>
          <ac:picMkLst>
            <pc:docMk/>
            <pc:sldMk cId="1211734318" sldId="265"/>
            <ac:picMk id="8" creationId="{AC975C79-5821-4ABD-A812-5B6AD38B7294}"/>
          </ac:picMkLst>
        </pc:picChg>
        <pc:picChg chg="add mod">
          <ac:chgData name="Terance Espinoza" userId="a53f605c-c6fd-4e9c-a99d-0600c58e64c9" providerId="ADAL" clId="{0793017C-3192-4EC2-98A9-C5CF3BACE2C6}" dt="2020-08-29T02:21:21.840" v="995" actId="1076"/>
          <ac:picMkLst>
            <pc:docMk/>
            <pc:sldMk cId="1211734318" sldId="265"/>
            <ac:picMk id="11" creationId="{A49B1E97-A814-4E58-AB97-1C9CD7189797}"/>
          </ac:picMkLst>
        </pc:picChg>
        <pc:picChg chg="add mod">
          <ac:chgData name="Terance Espinoza" userId="a53f605c-c6fd-4e9c-a99d-0600c58e64c9" providerId="ADAL" clId="{0793017C-3192-4EC2-98A9-C5CF3BACE2C6}" dt="2020-08-30T03:20:15.006" v="5519" actId="1036"/>
          <ac:picMkLst>
            <pc:docMk/>
            <pc:sldMk cId="1211734318" sldId="265"/>
            <ac:picMk id="14" creationId="{B7A07676-7AF0-4CE2-9C29-7E29A8AD20B9}"/>
          </ac:picMkLst>
        </pc:picChg>
        <pc:picChg chg="add mod">
          <ac:chgData name="Terance Espinoza" userId="a53f605c-c6fd-4e9c-a99d-0600c58e64c9" providerId="ADAL" clId="{0793017C-3192-4EC2-98A9-C5CF3BACE2C6}" dt="2020-08-29T02:16:55.822" v="965" actId="14100"/>
          <ac:picMkLst>
            <pc:docMk/>
            <pc:sldMk cId="1211734318" sldId="265"/>
            <ac:picMk id="17" creationId="{08F18F73-E177-465A-ADB0-89908D075428}"/>
          </ac:picMkLst>
        </pc:picChg>
        <pc:picChg chg="add mod">
          <ac:chgData name="Terance Espinoza" userId="a53f605c-c6fd-4e9c-a99d-0600c58e64c9" providerId="ADAL" clId="{0793017C-3192-4EC2-98A9-C5CF3BACE2C6}" dt="2020-08-29T02:21:16.053" v="993" actId="1076"/>
          <ac:picMkLst>
            <pc:docMk/>
            <pc:sldMk cId="1211734318" sldId="265"/>
            <ac:picMk id="20" creationId="{811E7CE3-000F-43F0-9C66-36408E21B5A1}"/>
          </ac:picMkLst>
        </pc:picChg>
        <pc:picChg chg="add del mod">
          <ac:chgData name="Terance Espinoza" userId="a53f605c-c6fd-4e9c-a99d-0600c58e64c9" providerId="ADAL" clId="{0793017C-3192-4EC2-98A9-C5CF3BACE2C6}" dt="2020-08-29T02:11:32.655" v="924" actId="478"/>
          <ac:picMkLst>
            <pc:docMk/>
            <pc:sldMk cId="1211734318" sldId="265"/>
            <ac:picMk id="23" creationId="{9AFEAEE1-2DD6-4335-9912-2738B76AB87C}"/>
          </ac:picMkLst>
        </pc:picChg>
        <pc:picChg chg="add del mod">
          <ac:chgData name="Terance Espinoza" userId="a53f605c-c6fd-4e9c-a99d-0600c58e64c9" providerId="ADAL" clId="{0793017C-3192-4EC2-98A9-C5CF3BACE2C6}" dt="2020-08-29T02:11:32.655" v="924" actId="478"/>
          <ac:picMkLst>
            <pc:docMk/>
            <pc:sldMk cId="1211734318" sldId="265"/>
            <ac:picMk id="26" creationId="{DD9E2D06-47EA-4285-BB32-8669FE9C4A4B}"/>
          </ac:picMkLst>
        </pc:picChg>
        <pc:picChg chg="add mod">
          <ac:chgData name="Terance Espinoza" userId="a53f605c-c6fd-4e9c-a99d-0600c58e64c9" providerId="ADAL" clId="{0793017C-3192-4EC2-98A9-C5CF3BACE2C6}" dt="2020-08-29T02:18:45.598" v="980" actId="14100"/>
          <ac:picMkLst>
            <pc:docMk/>
            <pc:sldMk cId="1211734318" sldId="265"/>
            <ac:picMk id="29" creationId="{11877547-D89E-40D8-BB7C-F80399F1861F}"/>
          </ac:picMkLst>
        </pc:picChg>
        <pc:picChg chg="add mod">
          <ac:chgData name="Terance Espinoza" userId="a53f605c-c6fd-4e9c-a99d-0600c58e64c9" providerId="ADAL" clId="{0793017C-3192-4EC2-98A9-C5CF3BACE2C6}" dt="2020-08-29T02:18:30.777" v="977" actId="1076"/>
          <ac:picMkLst>
            <pc:docMk/>
            <pc:sldMk cId="1211734318" sldId="265"/>
            <ac:picMk id="32" creationId="{D15C3641-BC96-4B35-B8B0-9C857AECD690}"/>
          </ac:picMkLst>
        </pc:picChg>
        <pc:picChg chg="add mod">
          <ac:chgData name="Terance Espinoza" userId="a53f605c-c6fd-4e9c-a99d-0600c58e64c9" providerId="ADAL" clId="{0793017C-3192-4EC2-98A9-C5CF3BACE2C6}" dt="2020-08-29T02:21:18.679" v="994" actId="1076"/>
          <ac:picMkLst>
            <pc:docMk/>
            <pc:sldMk cId="1211734318" sldId="265"/>
            <ac:picMk id="35" creationId="{20D5FCD6-2B78-4E2A-970F-409887FEF6F5}"/>
          </ac:picMkLst>
        </pc:picChg>
        <pc:picChg chg="add mod modCrop">
          <ac:chgData name="Terance Espinoza" userId="a53f605c-c6fd-4e9c-a99d-0600c58e64c9" providerId="ADAL" clId="{0793017C-3192-4EC2-98A9-C5CF3BACE2C6}" dt="2020-08-29T02:18:39.958" v="979" actId="14100"/>
          <ac:picMkLst>
            <pc:docMk/>
            <pc:sldMk cId="1211734318" sldId="265"/>
            <ac:picMk id="38" creationId="{2532D687-C9C9-486F-8438-ED890AD02483}"/>
          </ac:picMkLst>
        </pc:picChg>
      </pc:sldChg>
      <pc:sldChg chg="addSp delSp modSp ord">
        <pc:chgData name="Terance Espinoza" userId="a53f605c-c6fd-4e9c-a99d-0600c58e64c9" providerId="ADAL" clId="{0793017C-3192-4EC2-98A9-C5CF3BACE2C6}" dt="2020-08-27T23:00:46.581" v="341" actId="1076"/>
        <pc:sldMkLst>
          <pc:docMk/>
          <pc:sldMk cId="3004388559" sldId="287"/>
        </pc:sldMkLst>
        <pc:spChg chg="del">
          <ac:chgData name="Terance Espinoza" userId="a53f605c-c6fd-4e9c-a99d-0600c58e64c9" providerId="ADAL" clId="{0793017C-3192-4EC2-98A9-C5CF3BACE2C6}" dt="2020-08-27T23:00:32.565" v="338" actId="478"/>
          <ac:spMkLst>
            <pc:docMk/>
            <pc:sldMk cId="3004388559" sldId="287"/>
            <ac:spMk id="2" creationId="{9C98CEC8-2E60-4064-BDD4-9E2DF1BC342E}"/>
          </ac:spMkLst>
        </pc:spChg>
        <pc:picChg chg="del">
          <ac:chgData name="Terance Espinoza" userId="a53f605c-c6fd-4e9c-a99d-0600c58e64c9" providerId="ADAL" clId="{0793017C-3192-4EC2-98A9-C5CF3BACE2C6}" dt="2020-08-27T23:00:25.253" v="335" actId="478"/>
          <ac:picMkLst>
            <pc:docMk/>
            <pc:sldMk cId="3004388559" sldId="287"/>
            <ac:picMk id="4" creationId="{EBB16CF9-2040-44F2-84D1-063A11A4301F}"/>
          </ac:picMkLst>
        </pc:picChg>
        <pc:picChg chg="add mod">
          <ac:chgData name="Terance Espinoza" userId="a53f605c-c6fd-4e9c-a99d-0600c58e64c9" providerId="ADAL" clId="{0793017C-3192-4EC2-98A9-C5CF3BACE2C6}" dt="2020-08-27T23:00:46.581" v="341" actId="1076"/>
          <ac:picMkLst>
            <pc:docMk/>
            <pc:sldMk cId="3004388559" sldId="287"/>
            <ac:picMk id="5" creationId="{53C3B837-7487-43A5-8650-31F1F3E7962D}"/>
          </ac:picMkLst>
        </pc:picChg>
      </pc:sldChg>
      <pc:sldChg chg="modSp">
        <pc:chgData name="Terance Espinoza" userId="a53f605c-c6fd-4e9c-a99d-0600c58e64c9" providerId="ADAL" clId="{0793017C-3192-4EC2-98A9-C5CF3BACE2C6}" dt="2020-08-29T01:46:11.988" v="565" actId="20577"/>
        <pc:sldMkLst>
          <pc:docMk/>
          <pc:sldMk cId="1783074839" sldId="332"/>
        </pc:sldMkLst>
        <pc:spChg chg="mod">
          <ac:chgData name="Terance Espinoza" userId="a53f605c-c6fd-4e9c-a99d-0600c58e64c9" providerId="ADAL" clId="{0793017C-3192-4EC2-98A9-C5CF3BACE2C6}" dt="2020-08-29T01:46:11.988" v="565" actId="20577"/>
          <ac:spMkLst>
            <pc:docMk/>
            <pc:sldMk cId="1783074839" sldId="332"/>
            <ac:spMk id="2" creationId="{BD92D798-0E79-409B-B857-D683B760D026}"/>
          </ac:spMkLst>
        </pc:spChg>
      </pc:sldChg>
      <pc:sldChg chg="delSp modSp add">
        <pc:chgData name="Terance Espinoza" userId="a53f605c-c6fd-4e9c-a99d-0600c58e64c9" providerId="ADAL" clId="{0793017C-3192-4EC2-98A9-C5CF3BACE2C6}" dt="2020-08-29T01:59:35.493" v="736" actId="20577"/>
        <pc:sldMkLst>
          <pc:docMk/>
          <pc:sldMk cId="468879588" sldId="337"/>
        </pc:sldMkLst>
        <pc:spChg chg="mod">
          <ac:chgData name="Terance Espinoza" userId="a53f605c-c6fd-4e9c-a99d-0600c58e64c9" providerId="ADAL" clId="{0793017C-3192-4EC2-98A9-C5CF3BACE2C6}" dt="2020-08-29T01:59:35.493" v="736" actId="20577"/>
          <ac:spMkLst>
            <pc:docMk/>
            <pc:sldMk cId="468879588" sldId="337"/>
            <ac:spMk id="2" creationId="{8BA242DB-091D-4F2A-8684-A6031CEF50A6}"/>
          </ac:spMkLst>
        </pc:spChg>
        <pc:spChg chg="del mod">
          <ac:chgData name="Terance Espinoza" userId="a53f605c-c6fd-4e9c-a99d-0600c58e64c9" providerId="ADAL" clId="{0793017C-3192-4EC2-98A9-C5CF3BACE2C6}" dt="2020-08-27T22:58:02.001" v="203" actId="478"/>
          <ac:spMkLst>
            <pc:docMk/>
            <pc:sldMk cId="468879588" sldId="337"/>
            <ac:spMk id="3" creationId="{01024E95-69A2-4DC7-8189-7C6EE27239B8}"/>
          </ac:spMkLst>
        </pc:spChg>
      </pc:sldChg>
      <pc:sldChg chg="modSp add ord">
        <pc:chgData name="Terance Espinoza" userId="a53f605c-c6fd-4e9c-a99d-0600c58e64c9" providerId="ADAL" clId="{0793017C-3192-4EC2-98A9-C5CF3BACE2C6}" dt="2020-08-29T02:31:42.059" v="1220"/>
        <pc:sldMkLst>
          <pc:docMk/>
          <pc:sldMk cId="1667682499" sldId="338"/>
        </pc:sldMkLst>
        <pc:spChg chg="mod">
          <ac:chgData name="Terance Espinoza" userId="a53f605c-c6fd-4e9c-a99d-0600c58e64c9" providerId="ADAL" clId="{0793017C-3192-4EC2-98A9-C5CF3BACE2C6}" dt="2020-08-29T02:31:42.059" v="1220"/>
          <ac:spMkLst>
            <pc:docMk/>
            <pc:sldMk cId="1667682499" sldId="338"/>
            <ac:spMk id="2" creationId="{8BA242DB-091D-4F2A-8684-A6031CEF50A6}"/>
          </ac:spMkLst>
        </pc:spChg>
      </pc:sldChg>
      <pc:sldChg chg="modSp add">
        <pc:chgData name="Terance Espinoza" userId="a53f605c-c6fd-4e9c-a99d-0600c58e64c9" providerId="ADAL" clId="{0793017C-3192-4EC2-98A9-C5CF3BACE2C6}" dt="2020-08-29T01:59:31.777" v="733" actId="20577"/>
        <pc:sldMkLst>
          <pc:docMk/>
          <pc:sldMk cId="2152482858" sldId="339"/>
        </pc:sldMkLst>
        <pc:spChg chg="mod">
          <ac:chgData name="Terance Espinoza" userId="a53f605c-c6fd-4e9c-a99d-0600c58e64c9" providerId="ADAL" clId="{0793017C-3192-4EC2-98A9-C5CF3BACE2C6}" dt="2020-08-29T01:59:31.777" v="733" actId="20577"/>
          <ac:spMkLst>
            <pc:docMk/>
            <pc:sldMk cId="2152482858" sldId="339"/>
            <ac:spMk id="2" creationId="{8BA242DB-091D-4F2A-8684-A6031CEF50A6}"/>
          </ac:spMkLst>
        </pc:spChg>
      </pc:sldChg>
      <pc:sldChg chg="modSp add">
        <pc:chgData name="Terance Espinoza" userId="a53f605c-c6fd-4e9c-a99d-0600c58e64c9" providerId="ADAL" clId="{0793017C-3192-4EC2-98A9-C5CF3BACE2C6}" dt="2020-08-29T04:21:35.807" v="1471" actId="1076"/>
        <pc:sldMkLst>
          <pc:docMk/>
          <pc:sldMk cId="2202579751" sldId="340"/>
        </pc:sldMkLst>
        <pc:spChg chg="mod">
          <ac:chgData name="Terance Espinoza" userId="a53f605c-c6fd-4e9c-a99d-0600c58e64c9" providerId="ADAL" clId="{0793017C-3192-4EC2-98A9-C5CF3BACE2C6}" dt="2020-08-29T04:21:35.807" v="1471" actId="1076"/>
          <ac:spMkLst>
            <pc:docMk/>
            <pc:sldMk cId="2202579751" sldId="340"/>
            <ac:spMk id="2" creationId="{8BA242DB-091D-4F2A-8684-A6031CEF50A6}"/>
          </ac:spMkLst>
        </pc:spChg>
      </pc:sldChg>
      <pc:sldChg chg="modSp add">
        <pc:chgData name="Terance Espinoza" userId="a53f605c-c6fd-4e9c-a99d-0600c58e64c9" providerId="ADAL" clId="{0793017C-3192-4EC2-98A9-C5CF3BACE2C6}" dt="2020-08-29T04:22:03.530" v="1473" actId="1076"/>
        <pc:sldMkLst>
          <pc:docMk/>
          <pc:sldMk cId="618196516" sldId="341"/>
        </pc:sldMkLst>
        <pc:spChg chg="mod">
          <ac:chgData name="Terance Espinoza" userId="a53f605c-c6fd-4e9c-a99d-0600c58e64c9" providerId="ADAL" clId="{0793017C-3192-4EC2-98A9-C5CF3BACE2C6}" dt="2020-08-29T04:22:03.530" v="1473" actId="1076"/>
          <ac:spMkLst>
            <pc:docMk/>
            <pc:sldMk cId="618196516" sldId="341"/>
            <ac:spMk id="2" creationId="{8BA242DB-091D-4F2A-8684-A6031CEF50A6}"/>
          </ac:spMkLst>
        </pc:spChg>
      </pc:sldChg>
      <pc:sldChg chg="addSp delSp modSp add ord">
        <pc:chgData name="Terance Espinoza" userId="a53f605c-c6fd-4e9c-a99d-0600c58e64c9" providerId="ADAL" clId="{0793017C-3192-4EC2-98A9-C5CF3BACE2C6}" dt="2020-08-30T03:38:08.313" v="6143" actId="20577"/>
        <pc:sldMkLst>
          <pc:docMk/>
          <pc:sldMk cId="2026746439" sldId="343"/>
        </pc:sldMkLst>
        <pc:spChg chg="mod">
          <ac:chgData name="Terance Espinoza" userId="a53f605c-c6fd-4e9c-a99d-0600c58e64c9" providerId="ADAL" clId="{0793017C-3192-4EC2-98A9-C5CF3BACE2C6}" dt="2020-08-29T19:21:02.366" v="3785" actId="403"/>
          <ac:spMkLst>
            <pc:docMk/>
            <pc:sldMk cId="2026746439" sldId="343"/>
            <ac:spMk id="2" creationId="{E17D0979-A410-4B9E-BECF-2A5B77E22EE1}"/>
          </ac:spMkLst>
        </pc:spChg>
        <pc:spChg chg="add mod">
          <ac:chgData name="Terance Espinoza" userId="a53f605c-c6fd-4e9c-a99d-0600c58e64c9" providerId="ADAL" clId="{0793017C-3192-4EC2-98A9-C5CF3BACE2C6}" dt="2020-08-30T03:38:08.313" v="6143" actId="20577"/>
          <ac:spMkLst>
            <pc:docMk/>
            <pc:sldMk cId="2026746439" sldId="343"/>
            <ac:spMk id="3" creationId="{A5F13C70-87E8-440C-9085-30C9C840924F}"/>
          </ac:spMkLst>
        </pc:spChg>
        <pc:spChg chg="add mod">
          <ac:chgData name="Terance Espinoza" userId="a53f605c-c6fd-4e9c-a99d-0600c58e64c9" providerId="ADAL" clId="{0793017C-3192-4EC2-98A9-C5CF3BACE2C6}" dt="2020-08-29T22:22:32.512" v="4783" actId="1076"/>
          <ac:spMkLst>
            <pc:docMk/>
            <pc:sldMk cId="2026746439" sldId="343"/>
            <ac:spMk id="5" creationId="{2FB3D6BE-7A96-4699-81F0-FF3E0111DC67}"/>
          </ac:spMkLst>
        </pc:spChg>
        <pc:spChg chg="add mod">
          <ac:chgData name="Terance Espinoza" userId="a53f605c-c6fd-4e9c-a99d-0600c58e64c9" providerId="ADAL" clId="{0793017C-3192-4EC2-98A9-C5CF3BACE2C6}" dt="2020-08-29T22:22:32.512" v="4783" actId="1076"/>
          <ac:spMkLst>
            <pc:docMk/>
            <pc:sldMk cId="2026746439" sldId="343"/>
            <ac:spMk id="6" creationId="{B7472507-3356-4C12-B228-64BB83DE15EC}"/>
          </ac:spMkLst>
        </pc:spChg>
        <pc:spChg chg="add mod">
          <ac:chgData name="Terance Espinoza" userId="a53f605c-c6fd-4e9c-a99d-0600c58e64c9" providerId="ADAL" clId="{0793017C-3192-4EC2-98A9-C5CF3BACE2C6}" dt="2020-08-30T03:35:55.460" v="6014" actId="1076"/>
          <ac:spMkLst>
            <pc:docMk/>
            <pc:sldMk cId="2026746439" sldId="343"/>
            <ac:spMk id="7" creationId="{9D0DAA07-4964-43EB-9642-BE8692E6F687}"/>
          </ac:spMkLst>
        </pc:spChg>
        <pc:spChg chg="add mod">
          <ac:chgData name="Terance Espinoza" userId="a53f605c-c6fd-4e9c-a99d-0600c58e64c9" providerId="ADAL" clId="{0793017C-3192-4EC2-98A9-C5CF3BACE2C6}" dt="2020-08-29T22:23:26.084" v="4791" actId="1076"/>
          <ac:spMkLst>
            <pc:docMk/>
            <pc:sldMk cId="2026746439" sldId="343"/>
            <ac:spMk id="8" creationId="{D88C51D1-8DCC-4F11-B896-8DCE2510D39D}"/>
          </ac:spMkLst>
        </pc:spChg>
        <pc:spChg chg="add mod">
          <ac:chgData name="Terance Espinoza" userId="a53f605c-c6fd-4e9c-a99d-0600c58e64c9" providerId="ADAL" clId="{0793017C-3192-4EC2-98A9-C5CF3BACE2C6}" dt="2020-08-29T22:23:26.084" v="4791" actId="1076"/>
          <ac:spMkLst>
            <pc:docMk/>
            <pc:sldMk cId="2026746439" sldId="343"/>
            <ac:spMk id="9" creationId="{050CAE43-CFD0-4262-9AF3-F05EC6F15B1F}"/>
          </ac:spMkLst>
        </pc:spChg>
        <pc:spChg chg="add del mod">
          <ac:chgData name="Terance Espinoza" userId="a53f605c-c6fd-4e9c-a99d-0600c58e64c9" providerId="ADAL" clId="{0793017C-3192-4EC2-98A9-C5CF3BACE2C6}" dt="2020-08-29T22:24:29.690" v="4809" actId="478"/>
          <ac:spMkLst>
            <pc:docMk/>
            <pc:sldMk cId="2026746439" sldId="343"/>
            <ac:spMk id="10" creationId="{EA0DEE8B-5CAA-44FA-9DDF-5033B4142349}"/>
          </ac:spMkLst>
        </pc:spChg>
        <pc:picChg chg="add mod">
          <ac:chgData name="Terance Espinoza" userId="a53f605c-c6fd-4e9c-a99d-0600c58e64c9" providerId="ADAL" clId="{0793017C-3192-4EC2-98A9-C5CF3BACE2C6}" dt="2020-08-29T22:28:09.410" v="4860" actId="1076"/>
          <ac:picMkLst>
            <pc:docMk/>
            <pc:sldMk cId="2026746439" sldId="343"/>
            <ac:picMk id="4" creationId="{01539726-EB90-4E22-B21D-7F549EBB81C1}"/>
          </ac:picMkLst>
        </pc:picChg>
        <pc:picChg chg="add mod">
          <ac:chgData name="Terance Espinoza" userId="a53f605c-c6fd-4e9c-a99d-0600c58e64c9" providerId="ADAL" clId="{0793017C-3192-4EC2-98A9-C5CF3BACE2C6}" dt="2020-08-30T03:36:03.007" v="6015" actId="1076"/>
          <ac:picMkLst>
            <pc:docMk/>
            <pc:sldMk cId="2026746439" sldId="343"/>
            <ac:picMk id="2049" creationId="{FFC8F0BE-B614-45C6-8036-07CA35B335F7}"/>
          </ac:picMkLst>
        </pc:picChg>
        <pc:picChg chg="add mod">
          <ac:chgData name="Terance Espinoza" userId="a53f605c-c6fd-4e9c-a99d-0600c58e64c9" providerId="ADAL" clId="{0793017C-3192-4EC2-98A9-C5CF3BACE2C6}" dt="2020-08-30T03:36:03.007" v="6015" actId="1076"/>
          <ac:picMkLst>
            <pc:docMk/>
            <pc:sldMk cId="2026746439" sldId="343"/>
            <ac:picMk id="2050" creationId="{9F602B42-26B7-4CDD-AE7B-8045DED1B6C3}"/>
          </ac:picMkLst>
        </pc:picChg>
        <pc:picChg chg="add mod">
          <ac:chgData name="Terance Espinoza" userId="a53f605c-c6fd-4e9c-a99d-0600c58e64c9" providerId="ADAL" clId="{0793017C-3192-4EC2-98A9-C5CF3BACE2C6}" dt="2020-08-30T03:36:03.007" v="6015" actId="1076"/>
          <ac:picMkLst>
            <pc:docMk/>
            <pc:sldMk cId="2026746439" sldId="343"/>
            <ac:picMk id="2051" creationId="{AAA8D73D-A0EB-4AA5-A39A-EF2B50C9AE15}"/>
          </ac:picMkLst>
        </pc:picChg>
        <pc:picChg chg="add mod">
          <ac:chgData name="Terance Espinoza" userId="a53f605c-c6fd-4e9c-a99d-0600c58e64c9" providerId="ADAL" clId="{0793017C-3192-4EC2-98A9-C5CF3BACE2C6}" dt="2020-08-29T22:24:38.757" v="4811" actId="1076"/>
          <ac:picMkLst>
            <pc:docMk/>
            <pc:sldMk cId="2026746439" sldId="343"/>
            <ac:picMk id="2055" creationId="{530C4972-A410-42E2-8415-2F38C3CDB98A}"/>
          </ac:picMkLst>
        </pc:picChg>
        <pc:picChg chg="add del mod">
          <ac:chgData name="Terance Espinoza" userId="a53f605c-c6fd-4e9c-a99d-0600c58e64c9" providerId="ADAL" clId="{0793017C-3192-4EC2-98A9-C5CF3BACE2C6}" dt="2020-08-29T22:24:30.855" v="4810" actId="478"/>
          <ac:picMkLst>
            <pc:docMk/>
            <pc:sldMk cId="2026746439" sldId="343"/>
            <ac:picMk id="2056" creationId="{19B061FA-01EF-40F7-BFB3-8A6F7D7A61D2}"/>
          </ac:picMkLst>
        </pc:picChg>
        <pc:picChg chg="add del mod">
          <ac:chgData name="Terance Espinoza" userId="a53f605c-c6fd-4e9c-a99d-0600c58e64c9" providerId="ADAL" clId="{0793017C-3192-4EC2-98A9-C5CF3BACE2C6}" dt="2020-08-29T22:24:42.489" v="4812" actId="478"/>
          <ac:picMkLst>
            <pc:docMk/>
            <pc:sldMk cId="2026746439" sldId="343"/>
            <ac:picMk id="2057" creationId="{0585F7A1-A776-40AB-9D98-64EE362E258A}"/>
          </ac:picMkLst>
        </pc:picChg>
      </pc:sldChg>
      <pc:sldChg chg="addSp delSp modSp add">
        <pc:chgData name="Terance Espinoza" userId="a53f605c-c6fd-4e9c-a99d-0600c58e64c9" providerId="ADAL" clId="{0793017C-3192-4EC2-98A9-C5CF3BACE2C6}" dt="2020-08-29T01:55:27.483" v="696" actId="1076"/>
        <pc:sldMkLst>
          <pc:docMk/>
          <pc:sldMk cId="1207094285" sldId="344"/>
        </pc:sldMkLst>
        <pc:spChg chg="mod">
          <ac:chgData name="Terance Espinoza" userId="a53f605c-c6fd-4e9c-a99d-0600c58e64c9" providerId="ADAL" clId="{0793017C-3192-4EC2-98A9-C5CF3BACE2C6}" dt="2020-08-29T01:53:52.552" v="683" actId="122"/>
          <ac:spMkLst>
            <pc:docMk/>
            <pc:sldMk cId="1207094285" sldId="344"/>
            <ac:spMk id="2" creationId="{3D96B629-A8AB-44A1-8AE0-BC12CF2C1E34}"/>
          </ac:spMkLst>
        </pc:spChg>
        <pc:spChg chg="mod">
          <ac:chgData name="Terance Espinoza" userId="a53f605c-c6fd-4e9c-a99d-0600c58e64c9" providerId="ADAL" clId="{0793017C-3192-4EC2-98A9-C5CF3BACE2C6}" dt="2020-08-29T01:54:10.566" v="691" actId="1076"/>
          <ac:spMkLst>
            <pc:docMk/>
            <pc:sldMk cId="1207094285" sldId="344"/>
            <ac:spMk id="3" creationId="{9CB34763-D593-46F5-BCF5-A8FB81AC4AD3}"/>
          </ac:spMkLst>
        </pc:spChg>
        <pc:spChg chg="del">
          <ac:chgData name="Terance Espinoza" userId="a53f605c-c6fd-4e9c-a99d-0600c58e64c9" providerId="ADAL" clId="{0793017C-3192-4EC2-98A9-C5CF3BACE2C6}" dt="2020-08-29T01:53:16.291" v="670" actId="478"/>
          <ac:spMkLst>
            <pc:docMk/>
            <pc:sldMk cId="1207094285" sldId="344"/>
            <ac:spMk id="4" creationId="{2A87F67B-823A-41D3-8D37-77D43418A5CC}"/>
          </ac:spMkLst>
        </pc:spChg>
        <pc:picChg chg="add del mod">
          <ac:chgData name="Terance Espinoza" userId="a53f605c-c6fd-4e9c-a99d-0600c58e64c9" providerId="ADAL" clId="{0793017C-3192-4EC2-98A9-C5CF3BACE2C6}" dt="2020-08-29T01:54:55.518" v="692" actId="478"/>
          <ac:picMkLst>
            <pc:docMk/>
            <pc:sldMk cId="1207094285" sldId="344"/>
            <ac:picMk id="6" creationId="{F6CF2D56-359C-4E9B-A33B-1CBA659FD3B5}"/>
          </ac:picMkLst>
        </pc:picChg>
        <pc:picChg chg="add mod">
          <ac:chgData name="Terance Espinoza" userId="a53f605c-c6fd-4e9c-a99d-0600c58e64c9" providerId="ADAL" clId="{0793017C-3192-4EC2-98A9-C5CF3BACE2C6}" dt="2020-08-29T01:55:27.483" v="696" actId="1076"/>
          <ac:picMkLst>
            <pc:docMk/>
            <pc:sldMk cId="1207094285" sldId="344"/>
            <ac:picMk id="8" creationId="{CED8ED1A-82DB-4ED5-946E-FA9F2E37DE19}"/>
          </ac:picMkLst>
        </pc:picChg>
      </pc:sldChg>
      <pc:sldChg chg="addSp modSp add">
        <pc:chgData name="Terance Espinoza" userId="a53f605c-c6fd-4e9c-a99d-0600c58e64c9" providerId="ADAL" clId="{0793017C-3192-4EC2-98A9-C5CF3BACE2C6}" dt="2020-08-29T01:59:13.274" v="725" actId="1076"/>
        <pc:sldMkLst>
          <pc:docMk/>
          <pc:sldMk cId="702094893" sldId="346"/>
        </pc:sldMkLst>
        <pc:spChg chg="add mod">
          <ac:chgData name="Terance Espinoza" userId="a53f605c-c6fd-4e9c-a99d-0600c58e64c9" providerId="ADAL" clId="{0793017C-3192-4EC2-98A9-C5CF3BACE2C6}" dt="2020-08-29T01:59:13.274" v="725" actId="1076"/>
          <ac:spMkLst>
            <pc:docMk/>
            <pc:sldMk cId="702094893" sldId="346"/>
            <ac:spMk id="2" creationId="{63C60DC0-4C71-480A-B1F7-4E732A4D50D5}"/>
          </ac:spMkLst>
        </pc:spChg>
      </pc:sldChg>
      <pc:sldChg chg="modSp add ord">
        <pc:chgData name="Terance Espinoza" userId="a53f605c-c6fd-4e9c-a99d-0600c58e64c9" providerId="ADAL" clId="{0793017C-3192-4EC2-98A9-C5CF3BACE2C6}" dt="2020-08-29T02:02:02.742" v="757"/>
        <pc:sldMkLst>
          <pc:docMk/>
          <pc:sldMk cId="2227947504" sldId="347"/>
        </pc:sldMkLst>
        <pc:spChg chg="mod">
          <ac:chgData name="Terance Espinoza" userId="a53f605c-c6fd-4e9c-a99d-0600c58e64c9" providerId="ADAL" clId="{0793017C-3192-4EC2-98A9-C5CF3BACE2C6}" dt="2020-08-29T02:01:03.357" v="751" actId="1076"/>
          <ac:spMkLst>
            <pc:docMk/>
            <pc:sldMk cId="2227947504" sldId="347"/>
            <ac:spMk id="2" creationId="{00000000-0000-0000-0000-000000000000}"/>
          </ac:spMkLst>
        </pc:spChg>
        <pc:spChg chg="mod">
          <ac:chgData name="Terance Espinoza" userId="a53f605c-c6fd-4e9c-a99d-0600c58e64c9" providerId="ADAL" clId="{0793017C-3192-4EC2-98A9-C5CF3BACE2C6}" dt="2020-08-29T02:00:58.065" v="750" actId="20577"/>
          <ac:spMkLst>
            <pc:docMk/>
            <pc:sldMk cId="2227947504" sldId="347"/>
            <ac:spMk id="3" creationId="{00000000-0000-0000-0000-000000000000}"/>
          </ac:spMkLst>
        </pc:spChg>
      </pc:sldChg>
      <pc:sldChg chg="addSp modSp add">
        <pc:chgData name="Terance Espinoza" userId="a53f605c-c6fd-4e9c-a99d-0600c58e64c9" providerId="ADAL" clId="{0793017C-3192-4EC2-98A9-C5CF3BACE2C6}" dt="2020-08-29T02:21:53.124" v="1000" actId="1076"/>
        <pc:sldMkLst>
          <pc:docMk/>
          <pc:sldMk cId="1096525277" sldId="348"/>
        </pc:sldMkLst>
        <pc:picChg chg="add mod">
          <ac:chgData name="Terance Espinoza" userId="a53f605c-c6fd-4e9c-a99d-0600c58e64c9" providerId="ADAL" clId="{0793017C-3192-4EC2-98A9-C5CF3BACE2C6}" dt="2020-08-29T02:21:53.124" v="1000" actId="1076"/>
          <ac:picMkLst>
            <pc:docMk/>
            <pc:sldMk cId="1096525277" sldId="348"/>
            <ac:picMk id="2" creationId="{A3BDD111-89B0-4539-9777-DC92B7057873}"/>
          </ac:picMkLst>
        </pc:picChg>
      </pc:sldChg>
      <pc:sldChg chg="addSp delSp modSp add">
        <pc:chgData name="Terance Espinoza" userId="a53f605c-c6fd-4e9c-a99d-0600c58e64c9" providerId="ADAL" clId="{0793017C-3192-4EC2-98A9-C5CF3BACE2C6}" dt="2020-08-29T02:24:31.584" v="1021"/>
        <pc:sldMkLst>
          <pc:docMk/>
          <pc:sldMk cId="3374069722" sldId="349"/>
        </pc:sldMkLst>
        <pc:picChg chg="add mod">
          <ac:chgData name="Terance Espinoza" userId="a53f605c-c6fd-4e9c-a99d-0600c58e64c9" providerId="ADAL" clId="{0793017C-3192-4EC2-98A9-C5CF3BACE2C6}" dt="2020-08-29T02:24:25.800" v="1020" actId="1076"/>
          <ac:picMkLst>
            <pc:docMk/>
            <pc:sldMk cId="3374069722" sldId="349"/>
            <ac:picMk id="2" creationId="{9B194BD6-65F1-4C60-A7AE-0985F71EF3DB}"/>
          </ac:picMkLst>
        </pc:picChg>
        <pc:picChg chg="add mod">
          <ac:chgData name="Terance Espinoza" userId="a53f605c-c6fd-4e9c-a99d-0600c58e64c9" providerId="ADAL" clId="{0793017C-3192-4EC2-98A9-C5CF3BACE2C6}" dt="2020-08-29T02:22:36.544" v="1012" actId="1076"/>
          <ac:picMkLst>
            <pc:docMk/>
            <pc:sldMk cId="3374069722" sldId="349"/>
            <ac:picMk id="3" creationId="{D529017D-B58A-449A-BF8E-EDD6A775AEDA}"/>
          </ac:picMkLst>
        </pc:picChg>
        <pc:picChg chg="add mod">
          <ac:chgData name="Terance Espinoza" userId="a53f605c-c6fd-4e9c-a99d-0600c58e64c9" providerId="ADAL" clId="{0793017C-3192-4EC2-98A9-C5CF3BACE2C6}" dt="2020-08-29T02:24:16.101" v="1018" actId="1076"/>
          <ac:picMkLst>
            <pc:docMk/>
            <pc:sldMk cId="3374069722" sldId="349"/>
            <ac:picMk id="4" creationId="{95FECD7F-7F9F-495C-A54A-89A376E3D670}"/>
          </ac:picMkLst>
        </pc:picChg>
        <pc:picChg chg="add del mod">
          <ac:chgData name="Terance Espinoza" userId="a53f605c-c6fd-4e9c-a99d-0600c58e64c9" providerId="ADAL" clId="{0793017C-3192-4EC2-98A9-C5CF3BACE2C6}" dt="2020-08-29T02:24:31.584" v="1021"/>
          <ac:picMkLst>
            <pc:docMk/>
            <pc:sldMk cId="3374069722" sldId="349"/>
            <ac:picMk id="1026" creationId="{A6E46972-BD18-47F2-A7A2-3D5D10638110}"/>
          </ac:picMkLst>
        </pc:picChg>
      </pc:sldChg>
      <pc:sldChg chg="addSp modSp add">
        <pc:chgData name="Terance Espinoza" userId="a53f605c-c6fd-4e9c-a99d-0600c58e64c9" providerId="ADAL" clId="{0793017C-3192-4EC2-98A9-C5CF3BACE2C6}" dt="2020-08-29T02:29:12.647" v="1075" actId="1076"/>
        <pc:sldMkLst>
          <pc:docMk/>
          <pc:sldMk cId="1436129866" sldId="350"/>
        </pc:sldMkLst>
        <pc:spChg chg="add mod">
          <ac:chgData name="Terance Espinoza" userId="a53f605c-c6fd-4e9c-a99d-0600c58e64c9" providerId="ADAL" clId="{0793017C-3192-4EC2-98A9-C5CF3BACE2C6}" dt="2020-08-29T02:29:09.269" v="1073" actId="122"/>
          <ac:spMkLst>
            <pc:docMk/>
            <pc:sldMk cId="1436129866" sldId="350"/>
            <ac:spMk id="4" creationId="{77DC0F67-A01C-48F4-BFE3-36F911C349EB}"/>
          </ac:spMkLst>
        </pc:spChg>
        <pc:picChg chg="add mod">
          <ac:chgData name="Terance Espinoza" userId="a53f605c-c6fd-4e9c-a99d-0600c58e64c9" providerId="ADAL" clId="{0793017C-3192-4EC2-98A9-C5CF3BACE2C6}" dt="2020-08-29T02:29:12.647" v="1075" actId="1076"/>
          <ac:picMkLst>
            <pc:docMk/>
            <pc:sldMk cId="1436129866" sldId="350"/>
            <ac:picMk id="2" creationId="{8352C1D0-918F-4137-A996-0D4B875E3E41}"/>
          </ac:picMkLst>
        </pc:picChg>
        <pc:picChg chg="add mod">
          <ac:chgData name="Terance Espinoza" userId="a53f605c-c6fd-4e9c-a99d-0600c58e64c9" providerId="ADAL" clId="{0793017C-3192-4EC2-98A9-C5CF3BACE2C6}" dt="2020-08-29T02:25:04.897" v="1030" actId="1076"/>
          <ac:picMkLst>
            <pc:docMk/>
            <pc:sldMk cId="1436129866" sldId="350"/>
            <ac:picMk id="3" creationId="{4804ED5E-7267-4F52-8641-860E16447463}"/>
          </ac:picMkLst>
        </pc:picChg>
      </pc:sldChg>
      <pc:sldChg chg="addSp delSp modSp add del ord">
        <pc:chgData name="Terance Espinoza" userId="a53f605c-c6fd-4e9c-a99d-0600c58e64c9" providerId="ADAL" clId="{0793017C-3192-4EC2-98A9-C5CF3BACE2C6}" dt="2020-08-29T18:16:32.555" v="1550" actId="2696"/>
        <pc:sldMkLst>
          <pc:docMk/>
          <pc:sldMk cId="3583367707" sldId="351"/>
        </pc:sldMkLst>
        <pc:spChg chg="del">
          <ac:chgData name="Terance Espinoza" userId="a53f605c-c6fd-4e9c-a99d-0600c58e64c9" providerId="ADAL" clId="{0793017C-3192-4EC2-98A9-C5CF3BACE2C6}" dt="2020-08-29T02:31:52.654" v="1221"/>
          <ac:spMkLst>
            <pc:docMk/>
            <pc:sldMk cId="3583367707" sldId="351"/>
            <ac:spMk id="2" creationId="{F5506FD6-140E-4671-B35B-A7B15C5C0838}"/>
          </ac:spMkLst>
        </pc:spChg>
        <pc:spChg chg="mod">
          <ac:chgData name="Terance Espinoza" userId="a53f605c-c6fd-4e9c-a99d-0600c58e64c9" providerId="ADAL" clId="{0793017C-3192-4EC2-98A9-C5CF3BACE2C6}" dt="2020-08-29T03:42:00.584" v="1465" actId="20577"/>
          <ac:spMkLst>
            <pc:docMk/>
            <pc:sldMk cId="3583367707" sldId="351"/>
            <ac:spMk id="3" creationId="{72B433C3-212C-4BFC-A0EA-9B129ACEC084}"/>
          </ac:spMkLst>
        </pc:spChg>
        <pc:spChg chg="add mod">
          <ac:chgData name="Terance Espinoza" userId="a53f605c-c6fd-4e9c-a99d-0600c58e64c9" providerId="ADAL" clId="{0793017C-3192-4EC2-98A9-C5CF3BACE2C6}" dt="2020-08-29T03:41:50.852" v="1464" actId="20577"/>
          <ac:spMkLst>
            <pc:docMk/>
            <pc:sldMk cId="3583367707" sldId="351"/>
            <ac:spMk id="4" creationId="{16BD252F-8652-4FC8-8F49-256172CCED72}"/>
          </ac:spMkLst>
        </pc:spChg>
      </pc:sldChg>
      <pc:sldChg chg="addSp modSp add">
        <pc:chgData name="Terance Espinoza" userId="a53f605c-c6fd-4e9c-a99d-0600c58e64c9" providerId="ADAL" clId="{0793017C-3192-4EC2-98A9-C5CF3BACE2C6}" dt="2020-08-29T18:32:14.475" v="2377" actId="1076"/>
        <pc:sldMkLst>
          <pc:docMk/>
          <pc:sldMk cId="1177009501" sldId="352"/>
        </pc:sldMkLst>
        <pc:spChg chg="mod">
          <ac:chgData name="Terance Espinoza" userId="a53f605c-c6fd-4e9c-a99d-0600c58e64c9" providerId="ADAL" clId="{0793017C-3192-4EC2-98A9-C5CF3BACE2C6}" dt="2020-08-29T18:20:13.255" v="1899" actId="1076"/>
          <ac:spMkLst>
            <pc:docMk/>
            <pc:sldMk cId="1177009501" sldId="352"/>
            <ac:spMk id="2" creationId="{BE989E45-8231-4FD7-84D8-A0D961F2B047}"/>
          </ac:spMkLst>
        </pc:spChg>
        <pc:spChg chg="add mod">
          <ac:chgData name="Terance Espinoza" userId="a53f605c-c6fd-4e9c-a99d-0600c58e64c9" providerId="ADAL" clId="{0793017C-3192-4EC2-98A9-C5CF3BACE2C6}" dt="2020-08-29T18:32:14.475" v="2377" actId="1076"/>
          <ac:spMkLst>
            <pc:docMk/>
            <pc:sldMk cId="1177009501" sldId="352"/>
            <ac:spMk id="4" creationId="{3761FBFF-EA44-41D6-96C3-0EF5F79591BB}"/>
          </ac:spMkLst>
        </pc:spChg>
      </pc:sldChg>
      <pc:sldChg chg="addSp delSp modSp add modAnim">
        <pc:chgData name="Terance Espinoza" userId="a53f605c-c6fd-4e9c-a99d-0600c58e64c9" providerId="ADAL" clId="{0793017C-3192-4EC2-98A9-C5CF3BACE2C6}" dt="2020-08-29T22:16:46.714" v="4735" actId="20577"/>
        <pc:sldMkLst>
          <pc:docMk/>
          <pc:sldMk cId="3956603101" sldId="353"/>
        </pc:sldMkLst>
        <pc:spChg chg="mod">
          <ac:chgData name="Terance Espinoza" userId="a53f605c-c6fd-4e9c-a99d-0600c58e64c9" providerId="ADAL" clId="{0793017C-3192-4EC2-98A9-C5CF3BACE2C6}" dt="2020-08-29T18:27:01.560" v="1970" actId="20577"/>
          <ac:spMkLst>
            <pc:docMk/>
            <pc:sldMk cId="3956603101" sldId="353"/>
            <ac:spMk id="2" creationId="{E17D0979-A410-4B9E-BECF-2A5B77E22EE1}"/>
          </ac:spMkLst>
        </pc:spChg>
        <pc:spChg chg="del">
          <ac:chgData name="Terance Espinoza" userId="a53f605c-c6fd-4e9c-a99d-0600c58e64c9" providerId="ADAL" clId="{0793017C-3192-4EC2-98A9-C5CF3BACE2C6}" dt="2020-08-29T18:20:20.809" v="1900" actId="478"/>
          <ac:spMkLst>
            <pc:docMk/>
            <pc:sldMk cId="3956603101" sldId="353"/>
            <ac:spMk id="3" creationId="{A5F13C70-87E8-440C-9085-30C9C840924F}"/>
          </ac:spMkLst>
        </pc:spChg>
        <pc:spChg chg="add del mod">
          <ac:chgData name="Terance Espinoza" userId="a53f605c-c6fd-4e9c-a99d-0600c58e64c9" providerId="ADAL" clId="{0793017C-3192-4EC2-98A9-C5CF3BACE2C6}" dt="2020-08-29T18:27:02.990" v="1972"/>
          <ac:spMkLst>
            <pc:docMk/>
            <pc:sldMk cId="3956603101" sldId="353"/>
            <ac:spMk id="4" creationId="{560F29CF-A4A9-427D-9AD6-5379E3D8A8B2}"/>
          </ac:spMkLst>
        </pc:spChg>
        <pc:spChg chg="add mod">
          <ac:chgData name="Terance Espinoza" userId="a53f605c-c6fd-4e9c-a99d-0600c58e64c9" providerId="ADAL" clId="{0793017C-3192-4EC2-98A9-C5CF3BACE2C6}" dt="2020-08-29T22:16:46.714" v="4735" actId="20577"/>
          <ac:spMkLst>
            <pc:docMk/>
            <pc:sldMk cId="3956603101" sldId="353"/>
            <ac:spMk id="5" creationId="{ABDA3162-A33A-4B7C-A6BC-5DB915E55576}"/>
          </ac:spMkLst>
        </pc:spChg>
      </pc:sldChg>
      <pc:sldChg chg="modSp add">
        <pc:chgData name="Terance Espinoza" userId="a53f605c-c6fd-4e9c-a99d-0600c58e64c9" providerId="ADAL" clId="{0793017C-3192-4EC2-98A9-C5CF3BACE2C6}" dt="2020-08-29T18:19:32.257" v="1887" actId="20577"/>
        <pc:sldMkLst>
          <pc:docMk/>
          <pc:sldMk cId="3510249025" sldId="354"/>
        </pc:sldMkLst>
        <pc:spChg chg="mod">
          <ac:chgData name="Terance Espinoza" userId="a53f605c-c6fd-4e9c-a99d-0600c58e64c9" providerId="ADAL" clId="{0793017C-3192-4EC2-98A9-C5CF3BACE2C6}" dt="2020-08-29T18:19:32.257" v="1887" actId="20577"/>
          <ac:spMkLst>
            <pc:docMk/>
            <pc:sldMk cId="3510249025" sldId="354"/>
            <ac:spMk id="3" creationId="{72B433C3-212C-4BFC-A0EA-9B129ACEC084}"/>
          </ac:spMkLst>
        </pc:spChg>
      </pc:sldChg>
      <pc:sldChg chg="modSp add">
        <pc:chgData name="Terance Espinoza" userId="a53f605c-c6fd-4e9c-a99d-0600c58e64c9" providerId="ADAL" clId="{0793017C-3192-4EC2-98A9-C5CF3BACE2C6}" dt="2020-08-30T02:09:01.923" v="5009" actId="6549"/>
        <pc:sldMkLst>
          <pc:docMk/>
          <pc:sldMk cId="823890537" sldId="355"/>
        </pc:sldMkLst>
        <pc:spChg chg="mod">
          <ac:chgData name="Terance Espinoza" userId="a53f605c-c6fd-4e9c-a99d-0600c58e64c9" providerId="ADAL" clId="{0793017C-3192-4EC2-98A9-C5CF3BACE2C6}" dt="2020-08-29T18:59:33.111" v="3677" actId="20577"/>
          <ac:spMkLst>
            <pc:docMk/>
            <pc:sldMk cId="823890537" sldId="355"/>
            <ac:spMk id="2" creationId="{E17D0979-A410-4B9E-BECF-2A5B77E22EE1}"/>
          </ac:spMkLst>
        </pc:spChg>
        <pc:spChg chg="mod">
          <ac:chgData name="Terance Espinoza" userId="a53f605c-c6fd-4e9c-a99d-0600c58e64c9" providerId="ADAL" clId="{0793017C-3192-4EC2-98A9-C5CF3BACE2C6}" dt="2020-08-30T02:09:01.923" v="5009" actId="6549"/>
          <ac:spMkLst>
            <pc:docMk/>
            <pc:sldMk cId="823890537" sldId="355"/>
            <ac:spMk id="5" creationId="{ABDA3162-A33A-4B7C-A6BC-5DB915E55576}"/>
          </ac:spMkLst>
        </pc:spChg>
      </pc:sldChg>
      <pc:sldChg chg="addSp delSp modSp add del ord">
        <pc:chgData name="Terance Espinoza" userId="a53f605c-c6fd-4e9c-a99d-0600c58e64c9" providerId="ADAL" clId="{0793017C-3192-4EC2-98A9-C5CF3BACE2C6}" dt="2020-09-03T22:03:21.375" v="6144" actId="2696"/>
        <pc:sldMkLst>
          <pc:docMk/>
          <pc:sldMk cId="3676348064" sldId="357"/>
        </pc:sldMkLst>
        <pc:spChg chg="add mod">
          <ac:chgData name="Terance Espinoza" userId="a53f605c-c6fd-4e9c-a99d-0600c58e64c9" providerId="ADAL" clId="{0793017C-3192-4EC2-98A9-C5CF3BACE2C6}" dt="2020-08-29T20:38:51.880" v="4448" actId="1038"/>
          <ac:spMkLst>
            <pc:docMk/>
            <pc:sldMk cId="3676348064" sldId="357"/>
            <ac:spMk id="10" creationId="{51C324A9-1338-403F-8042-4F10EB86436A}"/>
          </ac:spMkLst>
        </pc:spChg>
        <pc:grpChg chg="add mod">
          <ac:chgData name="Terance Espinoza" userId="a53f605c-c6fd-4e9c-a99d-0600c58e64c9" providerId="ADAL" clId="{0793017C-3192-4EC2-98A9-C5CF3BACE2C6}" dt="2020-08-29T20:38:58.576" v="4471" actId="1037"/>
          <ac:grpSpMkLst>
            <pc:docMk/>
            <pc:sldMk cId="3676348064" sldId="357"/>
            <ac:grpSpMk id="5" creationId="{15DD19A2-DED8-48B5-ABA3-65494FC06BF9}"/>
          </ac:grpSpMkLst>
        </pc:grpChg>
        <pc:picChg chg="add del">
          <ac:chgData name="Terance Espinoza" userId="a53f605c-c6fd-4e9c-a99d-0600c58e64c9" providerId="ADAL" clId="{0793017C-3192-4EC2-98A9-C5CF3BACE2C6}" dt="2020-08-29T19:34:44.149" v="4034" actId="478"/>
          <ac:picMkLst>
            <pc:docMk/>
            <pc:sldMk cId="3676348064" sldId="357"/>
            <ac:picMk id="2" creationId="{ADBEA759-7DB4-47B9-BC99-0A8561AF91DB}"/>
          </ac:picMkLst>
        </pc:picChg>
        <pc:picChg chg="add mod">
          <ac:chgData name="Terance Espinoza" userId="a53f605c-c6fd-4e9c-a99d-0600c58e64c9" providerId="ADAL" clId="{0793017C-3192-4EC2-98A9-C5CF3BACE2C6}" dt="2020-08-29T19:37:32.931" v="4304" actId="1036"/>
          <ac:picMkLst>
            <pc:docMk/>
            <pc:sldMk cId="3676348064" sldId="357"/>
            <ac:picMk id="3" creationId="{4E361B0F-926C-4D36-9E05-24A7F0A5F5B4}"/>
          </ac:picMkLst>
        </pc:picChg>
        <pc:picChg chg="add mod">
          <ac:chgData name="Terance Espinoza" userId="a53f605c-c6fd-4e9c-a99d-0600c58e64c9" providerId="ADAL" clId="{0793017C-3192-4EC2-98A9-C5CF3BACE2C6}" dt="2020-08-29T19:37:32.931" v="4304" actId="1036"/>
          <ac:picMkLst>
            <pc:docMk/>
            <pc:sldMk cId="3676348064" sldId="357"/>
            <ac:picMk id="4" creationId="{B69D5E7A-1173-4E3D-BBA0-F7D88EC575E3}"/>
          </ac:picMkLst>
        </pc:picChg>
        <pc:picChg chg="add mod">
          <ac:chgData name="Terance Espinoza" userId="a53f605c-c6fd-4e9c-a99d-0600c58e64c9" providerId="ADAL" clId="{0793017C-3192-4EC2-98A9-C5CF3BACE2C6}" dt="2020-08-29T20:39:34.936" v="4532" actId="1038"/>
          <ac:picMkLst>
            <pc:docMk/>
            <pc:sldMk cId="3676348064" sldId="357"/>
            <ac:picMk id="11" creationId="{7A7A5CE3-CC02-41CF-88B5-F748082F102E}"/>
          </ac:picMkLst>
        </pc:picChg>
        <pc:picChg chg="add mod">
          <ac:chgData name="Terance Espinoza" userId="a53f605c-c6fd-4e9c-a99d-0600c58e64c9" providerId="ADAL" clId="{0793017C-3192-4EC2-98A9-C5CF3BACE2C6}" dt="2020-08-29T20:39:34.936" v="4532" actId="1038"/>
          <ac:picMkLst>
            <pc:docMk/>
            <pc:sldMk cId="3676348064" sldId="357"/>
            <ac:picMk id="12" creationId="{B70781C6-96CE-4496-9161-536034BF3E21}"/>
          </ac:picMkLst>
        </pc:picChg>
        <pc:picChg chg="add mod">
          <ac:chgData name="Terance Espinoza" userId="a53f605c-c6fd-4e9c-a99d-0600c58e64c9" providerId="ADAL" clId="{0793017C-3192-4EC2-98A9-C5CF3BACE2C6}" dt="2020-08-29T19:37:11.955" v="4247" actId="1036"/>
          <ac:picMkLst>
            <pc:docMk/>
            <pc:sldMk cId="3676348064" sldId="357"/>
            <ac:picMk id="13" creationId="{26457EE8-0AF7-43E4-B4C6-9371502E5141}"/>
          </ac:picMkLst>
        </pc:picChg>
        <pc:picChg chg="add mod">
          <ac:chgData name="Terance Espinoza" userId="a53f605c-c6fd-4e9c-a99d-0600c58e64c9" providerId="ADAL" clId="{0793017C-3192-4EC2-98A9-C5CF3BACE2C6}" dt="2020-08-29T19:37:11.955" v="4247" actId="1036"/>
          <ac:picMkLst>
            <pc:docMk/>
            <pc:sldMk cId="3676348064" sldId="357"/>
            <ac:picMk id="14" creationId="{81B47E2A-C477-40B7-97A8-48C5E6ECEE7F}"/>
          </ac:picMkLst>
        </pc:picChg>
        <pc:picChg chg="add mod">
          <ac:chgData name="Terance Espinoza" userId="a53f605c-c6fd-4e9c-a99d-0600c58e64c9" providerId="ADAL" clId="{0793017C-3192-4EC2-98A9-C5CF3BACE2C6}" dt="2020-08-29T20:39:40.488" v="4542" actId="1038"/>
          <ac:picMkLst>
            <pc:docMk/>
            <pc:sldMk cId="3676348064" sldId="357"/>
            <ac:picMk id="15" creationId="{D34E4062-A603-47C1-815A-6A9309C60926}"/>
          </ac:picMkLst>
        </pc:picChg>
        <pc:picChg chg="add mod">
          <ac:chgData name="Terance Espinoza" userId="a53f605c-c6fd-4e9c-a99d-0600c58e64c9" providerId="ADAL" clId="{0793017C-3192-4EC2-98A9-C5CF3BACE2C6}" dt="2020-08-29T20:39:40.488" v="4542" actId="1038"/>
          <ac:picMkLst>
            <pc:docMk/>
            <pc:sldMk cId="3676348064" sldId="357"/>
            <ac:picMk id="16" creationId="{9A396A9C-A3FE-4D5A-AB25-42DB783CD74F}"/>
          </ac:picMkLst>
        </pc:picChg>
        <pc:picChg chg="add mod">
          <ac:chgData name="Terance Espinoza" userId="a53f605c-c6fd-4e9c-a99d-0600c58e64c9" providerId="ADAL" clId="{0793017C-3192-4EC2-98A9-C5CF3BACE2C6}" dt="2020-08-29T20:38:09.407" v="4413" actId="1076"/>
          <ac:picMkLst>
            <pc:docMk/>
            <pc:sldMk cId="3676348064" sldId="357"/>
            <ac:picMk id="18" creationId="{58CDDA52-F6CB-4550-BDE6-999DA2B4A562}"/>
          </ac:picMkLst>
        </pc:picChg>
        <pc:picChg chg="add mod modCrop">
          <ac:chgData name="Terance Espinoza" userId="a53f605c-c6fd-4e9c-a99d-0600c58e64c9" providerId="ADAL" clId="{0793017C-3192-4EC2-98A9-C5CF3BACE2C6}" dt="2020-08-30T03:20:42.487" v="5523" actId="1035"/>
          <ac:picMkLst>
            <pc:docMk/>
            <pc:sldMk cId="3676348064" sldId="357"/>
            <ac:picMk id="19" creationId="{C1FA66A2-3155-45F3-BE8F-4A7A9D6F17ED}"/>
          </ac:picMkLst>
        </pc:picChg>
        <pc:picChg chg="add del mod">
          <ac:chgData name="Terance Espinoza" userId="a53f605c-c6fd-4e9c-a99d-0600c58e64c9" providerId="ADAL" clId="{0793017C-3192-4EC2-98A9-C5CF3BACE2C6}" dt="2020-08-29T20:35:24.767" v="4399" actId="478"/>
          <ac:picMkLst>
            <pc:docMk/>
            <pc:sldMk cId="3676348064" sldId="357"/>
            <ac:picMk id="21" creationId="{3C40012E-D1B5-442D-88F0-68F23BCC6813}"/>
          </ac:picMkLst>
        </pc:picChg>
        <pc:picChg chg="add del mod">
          <ac:chgData name="Terance Espinoza" userId="a53f605c-c6fd-4e9c-a99d-0600c58e64c9" providerId="ADAL" clId="{0793017C-3192-4EC2-98A9-C5CF3BACE2C6}" dt="2020-08-29T20:36:48.424" v="4401"/>
          <ac:picMkLst>
            <pc:docMk/>
            <pc:sldMk cId="3676348064" sldId="357"/>
            <ac:picMk id="23" creationId="{07FFC121-4CF2-4A2D-8DD1-0D9C2EC9531D}"/>
          </ac:picMkLst>
        </pc:picChg>
        <pc:picChg chg="add mod">
          <ac:chgData name="Terance Espinoza" userId="a53f605c-c6fd-4e9c-a99d-0600c58e64c9" providerId="ADAL" clId="{0793017C-3192-4EC2-98A9-C5CF3BACE2C6}" dt="2020-08-29T20:39:09.366" v="4473" actId="1076"/>
          <ac:picMkLst>
            <pc:docMk/>
            <pc:sldMk cId="3676348064" sldId="357"/>
            <ac:picMk id="25" creationId="{2D3D130E-FB2C-40FF-8BA9-F7BEAE29CE99}"/>
          </ac:picMkLst>
        </pc:picChg>
        <pc:picChg chg="add mod">
          <ac:chgData name="Terance Espinoza" userId="a53f605c-c6fd-4e9c-a99d-0600c58e64c9" providerId="ADAL" clId="{0793017C-3192-4EC2-98A9-C5CF3BACE2C6}" dt="2020-08-29T20:38:11.770" v="4414" actId="1076"/>
          <ac:picMkLst>
            <pc:docMk/>
            <pc:sldMk cId="3676348064" sldId="357"/>
            <ac:picMk id="1026" creationId="{D7BB267F-1BBA-4F10-B914-045C4FA7BE52}"/>
          </ac:picMkLst>
        </pc:picChg>
        <pc:picChg chg="add del mod modCrop">
          <ac:chgData name="Terance Espinoza" userId="a53f605c-c6fd-4e9c-a99d-0600c58e64c9" providerId="ADAL" clId="{0793017C-3192-4EC2-98A9-C5CF3BACE2C6}" dt="2020-08-29T20:34:09.087" v="4392" actId="478"/>
          <ac:picMkLst>
            <pc:docMk/>
            <pc:sldMk cId="3676348064" sldId="357"/>
            <ac:picMk id="1028" creationId="{9FEB0D98-F0BA-4636-904E-62D80B4BF626}"/>
          </ac:picMkLst>
        </pc:picChg>
        <pc:picChg chg="add del mod">
          <ac:chgData name="Terance Espinoza" userId="a53f605c-c6fd-4e9c-a99d-0600c58e64c9" providerId="ADAL" clId="{0793017C-3192-4EC2-98A9-C5CF3BACE2C6}" dt="2020-08-29T20:34:58.397" v="4395"/>
          <ac:picMkLst>
            <pc:docMk/>
            <pc:sldMk cId="3676348064" sldId="357"/>
            <ac:picMk id="1030" creationId="{E5C58330-279B-43C5-BC0B-15B7B0A5539F}"/>
          </ac:picMkLst>
        </pc:picChg>
        <pc:picChg chg="add mod">
          <ac:chgData name="Terance Espinoza" userId="a53f605c-c6fd-4e9c-a99d-0600c58e64c9" providerId="ADAL" clId="{0793017C-3192-4EC2-98A9-C5CF3BACE2C6}" dt="2020-08-29T20:38:33.179" v="4419" actId="1076"/>
          <ac:picMkLst>
            <pc:docMk/>
            <pc:sldMk cId="3676348064" sldId="357"/>
            <ac:picMk id="1032" creationId="{9823A1E5-40A4-4454-A719-A5D235919723}"/>
          </ac:picMkLst>
        </pc:picChg>
      </pc:sldChg>
      <pc:sldChg chg="modSp add modAnim">
        <pc:chgData name="Terance Espinoza" userId="a53f605c-c6fd-4e9c-a99d-0600c58e64c9" providerId="ADAL" clId="{0793017C-3192-4EC2-98A9-C5CF3BACE2C6}" dt="2020-09-03T22:03:52.539" v="6198" actId="6549"/>
        <pc:sldMkLst>
          <pc:docMk/>
          <pc:sldMk cId="4084590567" sldId="358"/>
        </pc:sldMkLst>
        <pc:spChg chg="mod">
          <ac:chgData name="Terance Espinoza" userId="a53f605c-c6fd-4e9c-a99d-0600c58e64c9" providerId="ADAL" clId="{0793017C-3192-4EC2-98A9-C5CF3BACE2C6}" dt="2020-09-03T22:03:52.539" v="6198" actId="6549"/>
          <ac:spMkLst>
            <pc:docMk/>
            <pc:sldMk cId="4084590567" sldId="358"/>
            <ac:spMk id="3" creationId="{72B433C3-212C-4BFC-A0EA-9B129ACEC084}"/>
          </ac:spMkLst>
        </pc:spChg>
        <pc:spChg chg="mod">
          <ac:chgData name="Terance Espinoza" userId="a53f605c-c6fd-4e9c-a99d-0600c58e64c9" providerId="ADAL" clId="{0793017C-3192-4EC2-98A9-C5CF3BACE2C6}" dt="2020-08-30T02:54:27.028" v="5511" actId="27636"/>
          <ac:spMkLst>
            <pc:docMk/>
            <pc:sldMk cId="4084590567" sldId="358"/>
            <ac:spMk id="4" creationId="{16BD252F-8652-4FC8-8F49-256172CCED72}"/>
          </ac:spMkLst>
        </pc:spChg>
      </pc:sldChg>
      <pc:sldChg chg="modSp add ord">
        <pc:chgData name="Terance Espinoza" userId="a53f605c-c6fd-4e9c-a99d-0600c58e64c9" providerId="ADAL" clId="{0793017C-3192-4EC2-98A9-C5CF3BACE2C6}" dt="2020-08-30T03:20:36.228" v="5521" actId="1035"/>
        <pc:sldMkLst>
          <pc:docMk/>
          <pc:sldMk cId="3426099276" sldId="359"/>
        </pc:sldMkLst>
        <pc:picChg chg="mod">
          <ac:chgData name="Terance Espinoza" userId="a53f605c-c6fd-4e9c-a99d-0600c58e64c9" providerId="ADAL" clId="{0793017C-3192-4EC2-98A9-C5CF3BACE2C6}" dt="2020-08-30T03:20:36.228" v="5521" actId="1035"/>
          <ac:picMkLst>
            <pc:docMk/>
            <pc:sldMk cId="3426099276" sldId="359"/>
            <ac:picMk id="19" creationId="{C1FA66A2-3155-45F3-BE8F-4A7A9D6F17ED}"/>
          </ac:picMkLst>
        </pc:picChg>
      </pc:sldChg>
      <pc:sldChg chg="add ord">
        <pc:chgData name="Terance Espinoza" userId="a53f605c-c6fd-4e9c-a99d-0600c58e64c9" providerId="ADAL" clId="{0793017C-3192-4EC2-98A9-C5CF3BACE2C6}" dt="2020-08-30T03:20:56.762" v="5525"/>
        <pc:sldMkLst>
          <pc:docMk/>
          <pc:sldMk cId="499549708" sldId="361"/>
        </pc:sldMkLst>
      </pc:sldChg>
      <pc:sldChg chg="modSp add modAnim">
        <pc:chgData name="Terance Espinoza" userId="a53f605c-c6fd-4e9c-a99d-0600c58e64c9" providerId="ADAL" clId="{0793017C-3192-4EC2-98A9-C5CF3BACE2C6}" dt="2020-08-30T03:33:12.906" v="5958" actId="1076"/>
        <pc:sldMkLst>
          <pc:docMk/>
          <pc:sldMk cId="3658092780" sldId="362"/>
        </pc:sldMkLst>
        <pc:spChg chg="mod">
          <ac:chgData name="Terance Espinoza" userId="a53f605c-c6fd-4e9c-a99d-0600c58e64c9" providerId="ADAL" clId="{0793017C-3192-4EC2-98A9-C5CF3BACE2C6}" dt="2020-08-30T03:33:00.659" v="5957" actId="403"/>
          <ac:spMkLst>
            <pc:docMk/>
            <pc:sldMk cId="3658092780" sldId="362"/>
            <ac:spMk id="2" creationId="{A20E0B49-0E51-4A87-B04D-08AE7CA03752}"/>
          </ac:spMkLst>
        </pc:spChg>
        <pc:spChg chg="mod">
          <ac:chgData name="Terance Espinoza" userId="a53f605c-c6fd-4e9c-a99d-0600c58e64c9" providerId="ADAL" clId="{0793017C-3192-4EC2-98A9-C5CF3BACE2C6}" dt="2020-08-30T03:33:12.906" v="5958" actId="1076"/>
          <ac:spMkLst>
            <pc:docMk/>
            <pc:sldMk cId="3658092780" sldId="362"/>
            <ac:spMk id="3" creationId="{96EBFB9D-343F-460F-84AD-1EF7B92CE111}"/>
          </ac:spMkLst>
        </pc:spChg>
        <pc:spChg chg="mod">
          <ac:chgData name="Terance Espinoza" userId="a53f605c-c6fd-4e9c-a99d-0600c58e64c9" providerId="ADAL" clId="{0793017C-3192-4EC2-98A9-C5CF3BACE2C6}" dt="2020-08-30T03:32:58.400" v="5956" actId="403"/>
          <ac:spMkLst>
            <pc:docMk/>
            <pc:sldMk cId="3658092780" sldId="362"/>
            <ac:spMk id="4" creationId="{C11E5614-23B8-4A6D-B18C-9074F07E1F59}"/>
          </ac:spMkLst>
        </pc:spChg>
        <pc:spChg chg="mod">
          <ac:chgData name="Terance Espinoza" userId="a53f605c-c6fd-4e9c-a99d-0600c58e64c9" providerId="ADAL" clId="{0793017C-3192-4EC2-98A9-C5CF3BACE2C6}" dt="2020-08-30T03:32:50.570" v="5954" actId="1076"/>
          <ac:spMkLst>
            <pc:docMk/>
            <pc:sldMk cId="3658092780" sldId="362"/>
            <ac:spMk id="5" creationId="{DA8CB2E9-8720-462E-AEFC-5D8AE40E7432}"/>
          </ac:spMkLst>
        </pc:spChg>
        <pc:spChg chg="mod">
          <ac:chgData name="Terance Espinoza" userId="a53f605c-c6fd-4e9c-a99d-0600c58e64c9" providerId="ADAL" clId="{0793017C-3192-4EC2-98A9-C5CF3BACE2C6}" dt="2020-08-30T03:32:54.726" v="5955" actId="403"/>
          <ac:spMkLst>
            <pc:docMk/>
            <pc:sldMk cId="3658092780" sldId="362"/>
            <ac:spMk id="6" creationId="{92F26E35-ABD4-4FCB-BFC4-6F04B3EA0CC3}"/>
          </ac:spMkLst>
        </pc:spChg>
      </pc:sldChg>
      <pc:sldMasterChg chg="delSldLayout">
        <pc:chgData name="Terance Espinoza" userId="a53f605c-c6fd-4e9c-a99d-0600c58e64c9" providerId="ADAL" clId="{0793017C-3192-4EC2-98A9-C5CF3BACE2C6}" dt="2020-08-29T19:20:45.552" v="3770" actId="2696"/>
        <pc:sldMasterMkLst>
          <pc:docMk/>
          <pc:sldMasterMk cId="3249488336" sldId="2147483648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ounded Rectangle 110"/>
          <p:cNvSpPr/>
          <p:nvPr userDrawn="1"/>
        </p:nvSpPr>
        <p:spPr>
          <a:xfrm rot="3480413">
            <a:off x="4300651" y="3809682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C0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06"/>
          <p:cNvSpPr/>
          <p:nvPr userDrawn="1"/>
        </p:nvSpPr>
        <p:spPr>
          <a:xfrm rot="3480413">
            <a:off x="8396401" y="2628582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5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/>
          <a:srcRect l="9129" t="3875" r="10675" b="3493"/>
          <a:stretch>
            <a:fillRect/>
          </a:stretch>
        </p:blipFill>
        <p:spPr>
          <a:xfrm>
            <a:off x="7722009" y="296197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grpSp>
        <p:nvGrpSpPr>
          <p:cNvPr id="11" name="Group 10"/>
          <p:cNvGrpSpPr/>
          <p:nvPr userDrawn="1"/>
        </p:nvGrpSpPr>
        <p:grpSpPr>
          <a:xfrm>
            <a:off x="4088891" y="1183260"/>
            <a:ext cx="4014218" cy="4491481"/>
            <a:chOff x="1594102" y="920495"/>
            <a:chExt cx="3709415" cy="4491481"/>
          </a:xfrm>
          <a:effectLst>
            <a:outerShdw blurRad="127000" sx="101000" sy="101000" algn="ctr" rotWithShape="0">
              <a:prstClr val="black">
                <a:alpha val="52000"/>
              </a:prstClr>
            </a:outerShdw>
          </a:effectLst>
        </p:grpSpPr>
        <p:sp>
          <p:nvSpPr>
            <p:cNvPr id="4" name="Hexagon 3"/>
            <p:cNvSpPr/>
            <p:nvPr userDrawn="1"/>
          </p:nvSpPr>
          <p:spPr>
            <a:xfrm rot="5400000">
              <a:off x="1203071" y="1311526"/>
              <a:ext cx="4460999" cy="3678938"/>
            </a:xfrm>
            <a:prstGeom prst="hexagon">
              <a:avLst>
                <a:gd name="adj" fmla="val 30315"/>
                <a:gd name="vf" fmla="val 11547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 userDrawn="1"/>
          </p:nvSpPr>
          <p:spPr>
            <a:xfrm rot="5400000">
              <a:off x="2135758" y="2244218"/>
              <a:ext cx="4460999" cy="1874518"/>
            </a:xfrm>
            <a:custGeom>
              <a:avLst/>
              <a:gdLst>
                <a:gd name="connsiteX0" fmla="*/ 0 w 4460999"/>
                <a:gd name="connsiteY0" fmla="*/ 1839468 h 1889759"/>
                <a:gd name="connsiteX1" fmla="*/ 1115270 w 4460999"/>
                <a:gd name="connsiteY1" fmla="*/ 0 h 1889759"/>
                <a:gd name="connsiteX2" fmla="*/ 3345729 w 4460999"/>
                <a:gd name="connsiteY2" fmla="*/ 0 h 1889759"/>
                <a:gd name="connsiteX3" fmla="*/ 4460999 w 4460999"/>
                <a:gd name="connsiteY3" fmla="*/ 1839468 h 1889759"/>
                <a:gd name="connsiteX4" fmla="*/ 4430508 w 4460999"/>
                <a:gd name="connsiteY4" fmla="*/ 1889759 h 1889759"/>
                <a:gd name="connsiteX5" fmla="*/ 30491 w 4460999"/>
                <a:gd name="connsiteY5" fmla="*/ 1889759 h 188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0999" h="1889759">
                  <a:moveTo>
                    <a:pt x="0" y="1839468"/>
                  </a:moveTo>
                  <a:lnTo>
                    <a:pt x="1115270" y="0"/>
                  </a:lnTo>
                  <a:lnTo>
                    <a:pt x="3345729" y="0"/>
                  </a:lnTo>
                  <a:lnTo>
                    <a:pt x="4460999" y="1839468"/>
                  </a:lnTo>
                  <a:lnTo>
                    <a:pt x="4430508" y="1889759"/>
                  </a:lnTo>
                  <a:lnTo>
                    <a:pt x="30491" y="1889759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hape 9">
            <a:extLst>
              <a:ext uri="{FF2B5EF4-FFF2-40B4-BE49-F238E27FC236}">
                <a16:creationId xmlns:a16="http://schemas.microsoft.com/office/drawing/2014/main" id="{9AE1E74B-28DA-4575-9FCD-5EA3699C4169}"/>
              </a:ext>
            </a:extLst>
          </p:cNvPr>
          <p:cNvSpPr txBox="1">
            <a:spLocks noGrp="1"/>
          </p:cNvSpPr>
          <p:nvPr userDrawn="1">
            <p:ph type="ctrTitle"/>
          </p:nvPr>
        </p:nvSpPr>
        <p:spPr>
          <a:xfrm>
            <a:off x="3495645" y="2945208"/>
            <a:ext cx="5185236" cy="907867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  <a:scene3d>
              <a:camera prst="orthographicFront">
                <a:rot lat="0" lon="1500000" rev="0"/>
              </a:camera>
              <a:lightRig rig="threePt" dir="t"/>
            </a:scene3d>
          </a:bodyPr>
          <a:lstStyle>
            <a:lvl1pPr lvl="0" algn="ctr">
              <a:spcBef>
                <a:spcPts val="0"/>
              </a:spcBef>
              <a:buSzPct val="100000"/>
              <a:defRPr sz="400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 rotWithShape="1">
          <a:blip r:embed="rId3"/>
          <a:srcRect l="17275"/>
          <a:stretch/>
        </p:blipFill>
        <p:spPr>
          <a:xfrm>
            <a:off x="-14514" y="4835212"/>
            <a:ext cx="1467616" cy="1774090"/>
          </a:xfrm>
          <a:prstGeom prst="rect">
            <a:avLst/>
          </a:prstGeom>
        </p:spPr>
      </p:pic>
      <p:sp>
        <p:nvSpPr>
          <p:cNvPr id="40" name="Rounded Rectangle 39"/>
          <p:cNvSpPr/>
          <p:nvPr userDrawn="1"/>
        </p:nvSpPr>
        <p:spPr>
          <a:xfrm rot="3259158">
            <a:off x="9450067" y="-1248922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 userDrawn="1"/>
        </p:nvSpPr>
        <p:spPr>
          <a:xfrm rot="3166483">
            <a:off x="11361681" y="-154701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/>
          <p:cNvSpPr/>
          <p:nvPr userDrawn="1"/>
        </p:nvSpPr>
        <p:spPr>
          <a:xfrm rot="3166483">
            <a:off x="11402677" y="54193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 userDrawn="1"/>
        </p:nvSpPr>
        <p:spPr>
          <a:xfrm rot="3259158">
            <a:off x="10995959" y="2266192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Donut 105"/>
          <p:cNvSpPr/>
          <p:nvPr userDrawn="1"/>
        </p:nvSpPr>
        <p:spPr>
          <a:xfrm>
            <a:off x="9561258" y="2783145"/>
            <a:ext cx="619431" cy="619431"/>
          </a:xfrm>
          <a:prstGeom prst="donut">
            <a:avLst>
              <a:gd name="adj" fmla="val 1326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0" name="Freeform 109"/>
          <p:cNvSpPr/>
          <p:nvPr userDrawn="1"/>
        </p:nvSpPr>
        <p:spPr>
          <a:xfrm>
            <a:off x="4552950" y="5356334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Multiply 111"/>
          <p:cNvSpPr/>
          <p:nvPr userDrawn="1"/>
        </p:nvSpPr>
        <p:spPr>
          <a:xfrm>
            <a:off x="1608188" y="247281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/>
          <p:cNvSpPr/>
          <p:nvPr userDrawn="1"/>
        </p:nvSpPr>
        <p:spPr>
          <a:xfrm rot="3480413">
            <a:off x="10713306" y="4034385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ounded Rectangle 113"/>
          <p:cNvSpPr/>
          <p:nvPr userDrawn="1"/>
        </p:nvSpPr>
        <p:spPr>
          <a:xfrm rot="3480413">
            <a:off x="10386737" y="5654541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00B0F0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ounded Rectangle 114"/>
          <p:cNvSpPr/>
          <p:nvPr userDrawn="1"/>
        </p:nvSpPr>
        <p:spPr>
          <a:xfrm rot="3480413">
            <a:off x="2263466" y="-1144919"/>
            <a:ext cx="336156" cy="2979074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6" name="Picture 115"/>
          <p:cNvPicPr>
            <a:picLocks noChangeAspect="1"/>
          </p:cNvPicPr>
          <p:nvPr userDrawn="1"/>
        </p:nvPicPr>
        <p:blipFill rotWithShape="1">
          <a:blip r:embed="rId3"/>
          <a:srcRect l="-1235" t="47853"/>
          <a:stretch/>
        </p:blipFill>
        <p:spPr>
          <a:xfrm>
            <a:off x="2647950" y="0"/>
            <a:ext cx="1796002" cy="925145"/>
          </a:xfrm>
          <a:prstGeom prst="rect">
            <a:avLst/>
          </a:prstGeom>
        </p:spPr>
      </p:pic>
      <p:pic>
        <p:nvPicPr>
          <p:cNvPr id="171" name="Picture 170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>
            <a:off x="8478431" y="4311649"/>
            <a:ext cx="678269" cy="593003"/>
          </a:xfrm>
          <a:prstGeom prst="rect">
            <a:avLst/>
          </a:prstGeom>
        </p:spPr>
      </p:pic>
      <p:sp>
        <p:nvSpPr>
          <p:cNvPr id="177" name="Rounded Rectangle 176"/>
          <p:cNvSpPr/>
          <p:nvPr userDrawn="1"/>
        </p:nvSpPr>
        <p:spPr>
          <a:xfrm rot="3259158">
            <a:off x="610867" y="50367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Freeform 177"/>
          <p:cNvSpPr/>
          <p:nvPr userDrawn="1"/>
        </p:nvSpPr>
        <p:spPr>
          <a:xfrm>
            <a:off x="381000" y="1203434"/>
            <a:ext cx="416052" cy="3586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9" name="Group 178"/>
          <p:cNvGrpSpPr/>
          <p:nvPr userDrawn="1"/>
        </p:nvGrpSpPr>
        <p:grpSpPr>
          <a:xfrm>
            <a:off x="3304271" y="1333500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180" name="Chevron 179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1" name="Chevron 180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2" name="Chevron 181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3" name="Chevron 182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84" name="Rounded Rectangle 183"/>
          <p:cNvSpPr/>
          <p:nvPr userDrawn="1"/>
        </p:nvSpPr>
        <p:spPr>
          <a:xfrm rot="3166483">
            <a:off x="-160673" y="263743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ounded Rectangle 184"/>
          <p:cNvSpPr/>
          <p:nvPr userDrawn="1"/>
        </p:nvSpPr>
        <p:spPr>
          <a:xfrm rot="3259158">
            <a:off x="6687817" y="-2049022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ounded Rectangle 185"/>
          <p:cNvSpPr/>
          <p:nvPr userDrawn="1"/>
        </p:nvSpPr>
        <p:spPr>
          <a:xfrm rot="3166483">
            <a:off x="2338757" y="5353462"/>
            <a:ext cx="768778" cy="238331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7" name="Rounded Rectangle 186"/>
          <p:cNvSpPr/>
          <p:nvPr userDrawn="1"/>
        </p:nvSpPr>
        <p:spPr>
          <a:xfrm rot="3166483">
            <a:off x="2579631" y="3693399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81000">
                <a:srgbClr val="00B0F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8" name="Multiply 187"/>
          <p:cNvSpPr/>
          <p:nvPr userDrawn="1"/>
        </p:nvSpPr>
        <p:spPr>
          <a:xfrm>
            <a:off x="11285588" y="521601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9" name="Picture 188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>
            <a:off x="2572931" y="2254249"/>
            <a:ext cx="678269" cy="593003"/>
          </a:xfrm>
          <a:prstGeom prst="rect">
            <a:avLst/>
          </a:prstGeom>
        </p:spPr>
      </p:pic>
      <p:sp>
        <p:nvSpPr>
          <p:cNvPr id="190" name="Rounded Rectangle 189"/>
          <p:cNvSpPr/>
          <p:nvPr userDrawn="1"/>
        </p:nvSpPr>
        <p:spPr>
          <a:xfrm rot="3166483">
            <a:off x="6944977" y="551398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2" name="Group 201"/>
          <p:cNvGrpSpPr/>
          <p:nvPr userDrawn="1"/>
        </p:nvGrpSpPr>
        <p:grpSpPr>
          <a:xfrm>
            <a:off x="9663161" y="1943100"/>
            <a:ext cx="973616" cy="580390"/>
            <a:chOff x="9663161" y="1943100"/>
            <a:chExt cx="973616" cy="580390"/>
          </a:xfrm>
        </p:grpSpPr>
        <p:grpSp>
          <p:nvGrpSpPr>
            <p:cNvPr id="176" name="Group 175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72" name="Chevron 171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Chevron 172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4" name="Chevron 173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Chevron 174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up 190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92" name="Chevron 191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Chevron 192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Chevron 193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Chevron 194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6" name="Group 195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97" name="Chevron 19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Chevron 19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Chevron 19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Chevron 19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3" name="Group 202"/>
          <p:cNvGrpSpPr/>
          <p:nvPr userDrawn="1"/>
        </p:nvGrpSpPr>
        <p:grpSpPr>
          <a:xfrm>
            <a:off x="5426441" y="6126480"/>
            <a:ext cx="602918" cy="359410"/>
            <a:chOff x="9663161" y="1943100"/>
            <a:chExt cx="973616" cy="580390"/>
          </a:xfrm>
        </p:grpSpPr>
        <p:grpSp>
          <p:nvGrpSpPr>
            <p:cNvPr id="204" name="Group 203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215" name="Chevron 214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Chevron 215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Chevron 216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Chevron 217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5" name="Group 204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211" name="Chevron 210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Chevron 211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Chevron 212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Chevron 213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6" name="Group 205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207" name="Chevron 20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Chevron 20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Chevron 20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Chevron 20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318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Hexagon 44"/>
          <p:cNvSpPr/>
          <p:nvPr userDrawn="1"/>
        </p:nvSpPr>
        <p:spPr>
          <a:xfrm rot="5400000">
            <a:off x="818978" y="1438382"/>
            <a:ext cx="4638419" cy="3981237"/>
          </a:xfrm>
          <a:prstGeom prst="hexagon">
            <a:avLst>
              <a:gd name="adj" fmla="val 30315"/>
              <a:gd name="vf" fmla="val 115470"/>
            </a:avLst>
          </a:prstGeom>
          <a:gradFill>
            <a:gsLst>
              <a:gs pos="100000">
                <a:srgbClr val="FFC000"/>
              </a:gs>
              <a:gs pos="0">
                <a:schemeClr val="accent2"/>
              </a:gs>
            </a:gsLst>
            <a:lin ang="5400000" scaled="1"/>
          </a:gradFill>
          <a:ln w="57150">
            <a:solidFill>
              <a:srgbClr val="FF339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hape 21"/>
          <p:cNvSpPr txBox="1">
            <a:spLocks noGrp="1"/>
          </p:cNvSpPr>
          <p:nvPr userDrawn="1">
            <p:ph type="ctrTitle"/>
          </p:nvPr>
        </p:nvSpPr>
        <p:spPr>
          <a:xfrm>
            <a:off x="1169622" y="2440270"/>
            <a:ext cx="3932497" cy="1458057"/>
          </a:xfrm>
          <a:prstGeom prst="rect">
            <a:avLst/>
          </a:prstGeom>
        </p:spPr>
        <p:txBody>
          <a:bodyPr lIns="91425" tIns="91425" rIns="91425" bIns="91425" anchor="b" anchorCtr="0">
            <a:scene3d>
              <a:camera prst="orthographicFront">
                <a:rot lat="900000" lon="300000" rev="0"/>
              </a:camera>
              <a:lightRig rig="threePt" dir="t"/>
            </a:scene3d>
          </a:bodyPr>
          <a:lstStyle>
            <a:lvl1pPr lvl="0" algn="ctr" rtl="0">
              <a:spcBef>
                <a:spcPts val="0"/>
              </a:spcBef>
              <a:defRPr>
                <a:solidFill>
                  <a:schemeClr val="bg1"/>
                </a:solidFill>
                <a:effectLst/>
                <a:latin typeface="+mj-lt"/>
                <a:ea typeface="Roboto Medium" panose="02000000000000000000" pitchFamily="2" charset="0"/>
              </a:defRPr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 lang="en-PK" dirty="0"/>
          </a:p>
        </p:txBody>
      </p:sp>
      <p:sp>
        <p:nvSpPr>
          <p:cNvPr id="22" name="Shape 22"/>
          <p:cNvSpPr txBox="1">
            <a:spLocks noGrp="1"/>
          </p:cNvSpPr>
          <p:nvPr userDrawn="1">
            <p:ph type="subTitle" idx="1"/>
          </p:nvPr>
        </p:nvSpPr>
        <p:spPr>
          <a:xfrm>
            <a:off x="1169622" y="4062055"/>
            <a:ext cx="3932497" cy="531597"/>
          </a:xfrm>
          <a:prstGeom prst="rect">
            <a:avLst/>
          </a:prstGeom>
        </p:spPr>
        <p:txBody>
          <a:bodyPr lIns="91425" tIns="91425" rIns="91425" bIns="91425" anchor="t" anchorCtr="0">
            <a:scene3d>
              <a:camera prst="orthographicFront">
                <a:rot lat="900000" lon="300000" rev="0"/>
              </a:camera>
              <a:lightRig rig="threePt" dir="t"/>
            </a:scene3d>
          </a:bodyPr>
          <a:lstStyle>
            <a:lvl1pPr lvl="0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 b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9pPr>
          </a:lstStyle>
          <a:p>
            <a:endParaRPr dirty="0"/>
          </a:p>
        </p:txBody>
      </p:sp>
      <p:sp>
        <p:nvSpPr>
          <p:cNvPr id="2" name="Rectangle 1"/>
          <p:cNvSpPr/>
          <p:nvPr userDrawn="1"/>
        </p:nvSpPr>
        <p:spPr>
          <a:xfrm>
            <a:off x="6141720" y="0"/>
            <a:ext cx="6050280" cy="6858000"/>
          </a:xfrm>
          <a:prstGeom prst="rect">
            <a:avLst/>
          </a:prstGeom>
          <a:gradFill flip="none" rotWithShape="1">
            <a:gsLst>
              <a:gs pos="50000">
                <a:srgbClr val="00B0F0">
                  <a:lumMod val="89000"/>
                </a:srgbClr>
              </a:gs>
              <a:gs pos="0">
                <a:srgbClr val="0070C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rcRect l="9129" t="3875" r="10675" b="3493"/>
          <a:stretch>
            <a:fillRect/>
          </a:stretch>
        </p:blipFill>
        <p:spPr>
          <a:xfrm>
            <a:off x="7722009" y="296197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sp>
        <p:nvSpPr>
          <p:cNvPr id="47" name="Rounded Rectangle 46"/>
          <p:cNvSpPr/>
          <p:nvPr userDrawn="1"/>
        </p:nvSpPr>
        <p:spPr>
          <a:xfrm rot="3259158">
            <a:off x="9450067" y="-1248922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 userDrawn="1"/>
        </p:nvSpPr>
        <p:spPr>
          <a:xfrm rot="3166483">
            <a:off x="11672426" y="-952787"/>
            <a:ext cx="533104" cy="2366936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 userDrawn="1"/>
        </p:nvSpPr>
        <p:spPr>
          <a:xfrm rot="3166483">
            <a:off x="11402677" y="54193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 userDrawn="1"/>
        </p:nvSpPr>
        <p:spPr>
          <a:xfrm rot="3259158">
            <a:off x="10229181" y="2806967"/>
            <a:ext cx="331929" cy="34353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Donut 50"/>
          <p:cNvSpPr/>
          <p:nvPr userDrawn="1"/>
        </p:nvSpPr>
        <p:spPr>
          <a:xfrm>
            <a:off x="9561258" y="2783145"/>
            <a:ext cx="619431" cy="619431"/>
          </a:xfrm>
          <a:prstGeom prst="donut">
            <a:avLst>
              <a:gd name="adj" fmla="val 132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 userDrawn="1"/>
        </p:nvSpPr>
        <p:spPr>
          <a:xfrm rot="3480413">
            <a:off x="9741756" y="4967833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t="53657"/>
          <a:stretch/>
        </p:blipFill>
        <p:spPr>
          <a:xfrm>
            <a:off x="6762751" y="5245099"/>
            <a:ext cx="1212850" cy="1060381"/>
          </a:xfrm>
          <a:prstGeom prst="rect">
            <a:avLst/>
          </a:prstGeom>
        </p:spPr>
      </p:pic>
      <p:sp>
        <p:nvSpPr>
          <p:cNvPr id="54" name="Multiply 53"/>
          <p:cNvSpPr/>
          <p:nvPr userDrawn="1"/>
        </p:nvSpPr>
        <p:spPr>
          <a:xfrm>
            <a:off x="11285588" y="521601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 userDrawn="1"/>
        </p:nvGrpSpPr>
        <p:grpSpPr>
          <a:xfrm>
            <a:off x="8382000" y="3873500"/>
            <a:ext cx="1362123" cy="536052"/>
            <a:chOff x="9663161" y="1943100"/>
            <a:chExt cx="973616" cy="382270"/>
          </a:xfrm>
          <a:solidFill>
            <a:schemeClr val="bg1"/>
          </a:solidFill>
        </p:grpSpPr>
        <p:grpSp>
          <p:nvGrpSpPr>
            <p:cNvPr id="58" name="Group 57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77" name="Chevron 7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Chevron 7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Chevron 7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Chevron 7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0" name="Group 59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68" name="Chevron 67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Chevron 7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Chevron 7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Chevron 7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1" name="Rounded Rectangle 80"/>
          <p:cNvSpPr/>
          <p:nvPr userDrawn="1"/>
        </p:nvSpPr>
        <p:spPr>
          <a:xfrm rot="3166483">
            <a:off x="7002128" y="174208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 userDrawn="1"/>
        </p:nvSpPr>
        <p:spPr>
          <a:xfrm rot="3259158">
            <a:off x="7181179" y="2559318"/>
            <a:ext cx="331929" cy="34353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F3399"/>
              </a:gs>
              <a:gs pos="0">
                <a:srgbClr val="FF3399">
                  <a:lumMod val="44000"/>
                  <a:lumOff val="5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82"/>
          <p:cNvSpPr/>
          <p:nvPr userDrawn="1"/>
        </p:nvSpPr>
        <p:spPr>
          <a:xfrm>
            <a:off x="6496050" y="650984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Hexagon 83"/>
          <p:cNvSpPr/>
          <p:nvPr userDrawn="1"/>
        </p:nvSpPr>
        <p:spPr>
          <a:xfrm rot="5400000">
            <a:off x="510185" y="1152997"/>
            <a:ext cx="5232598" cy="4491231"/>
          </a:xfrm>
          <a:prstGeom prst="hexagon">
            <a:avLst>
              <a:gd name="adj" fmla="val 30315"/>
              <a:gd name="vf" fmla="val 115470"/>
            </a:avLst>
          </a:prstGeom>
          <a:noFill/>
          <a:ln w="57150">
            <a:solidFill>
              <a:srgbClr val="17A0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Hexagon 84"/>
          <p:cNvSpPr/>
          <p:nvPr userDrawn="1"/>
        </p:nvSpPr>
        <p:spPr>
          <a:xfrm rot="5400000">
            <a:off x="197738" y="938880"/>
            <a:ext cx="5878349" cy="5045491"/>
          </a:xfrm>
          <a:prstGeom prst="hexagon">
            <a:avLst>
              <a:gd name="adj" fmla="val 30315"/>
              <a:gd name="vf" fmla="val 115470"/>
            </a:avLst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gradFill>
          <a:gsLst>
            <a:gs pos="94000">
              <a:srgbClr val="00B0F0"/>
            </a:gs>
            <a:gs pos="0">
              <a:srgbClr val="0070C0"/>
            </a:gs>
          </a:gsLst>
          <a:lin ang="5400000" scaled="1"/>
        </a:gra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Donut 126"/>
          <p:cNvSpPr/>
          <p:nvPr userDrawn="1"/>
        </p:nvSpPr>
        <p:spPr>
          <a:xfrm rot="10800000">
            <a:off x="4239187" y="638489"/>
            <a:ext cx="619431" cy="619431"/>
          </a:xfrm>
          <a:prstGeom prst="donut">
            <a:avLst>
              <a:gd name="adj" fmla="val 132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Rounded Rectangle 62"/>
          <p:cNvSpPr/>
          <p:nvPr userDrawn="1"/>
        </p:nvSpPr>
        <p:spPr>
          <a:xfrm rot="14280413">
            <a:off x="7547274" y="1487473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C0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 userDrawn="1"/>
        </p:nvSpPr>
        <p:spPr>
          <a:xfrm rot="14280413">
            <a:off x="3451524" y="2668573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5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6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9129" t="3875" r="10675" b="3493"/>
          <a:stretch>
            <a:fillRect/>
          </a:stretch>
        </p:blipFill>
        <p:spPr>
          <a:xfrm rot="10800000">
            <a:off x="2674015" y="4769266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pic>
        <p:nvPicPr>
          <p:cNvPr id="66" name="Picture 65"/>
          <p:cNvPicPr>
            <a:picLocks noChangeAspect="1"/>
          </p:cNvPicPr>
          <p:nvPr userDrawn="1"/>
        </p:nvPicPr>
        <p:blipFill rotWithShape="1"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7275"/>
          <a:stretch/>
        </p:blipFill>
        <p:spPr>
          <a:xfrm rot="10800000">
            <a:off x="10718874" y="232113"/>
            <a:ext cx="1467616" cy="1774090"/>
          </a:xfrm>
          <a:prstGeom prst="rect">
            <a:avLst/>
          </a:prstGeom>
        </p:spPr>
      </p:pic>
      <p:sp>
        <p:nvSpPr>
          <p:cNvPr id="67" name="Rounded Rectangle 66"/>
          <p:cNvSpPr/>
          <p:nvPr userDrawn="1"/>
        </p:nvSpPr>
        <p:spPr>
          <a:xfrm rot="14059158">
            <a:off x="2371533" y="463623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 userDrawn="1"/>
        </p:nvSpPr>
        <p:spPr>
          <a:xfrm rot="13966483">
            <a:off x="487232" y="5561744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 userDrawn="1"/>
        </p:nvSpPr>
        <p:spPr>
          <a:xfrm rot="13966483">
            <a:off x="-115571" y="3916166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 userDrawn="1"/>
        </p:nvSpPr>
        <p:spPr>
          <a:xfrm rot="14059158">
            <a:off x="1013422" y="1121124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Donut 70"/>
          <p:cNvSpPr/>
          <p:nvPr userDrawn="1"/>
        </p:nvSpPr>
        <p:spPr>
          <a:xfrm rot="10800000">
            <a:off x="1991287" y="3438839"/>
            <a:ext cx="619431" cy="619431"/>
          </a:xfrm>
          <a:prstGeom prst="donut">
            <a:avLst>
              <a:gd name="adj" fmla="val 132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Freeform 71"/>
          <p:cNvSpPr/>
          <p:nvPr userDrawn="1"/>
        </p:nvSpPr>
        <p:spPr>
          <a:xfrm rot="10800000">
            <a:off x="5958840" y="427003"/>
            <a:ext cx="1050586" cy="905678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Multiply 72"/>
          <p:cNvSpPr/>
          <p:nvPr userDrawn="1"/>
        </p:nvSpPr>
        <p:spPr>
          <a:xfrm rot="10800000">
            <a:off x="9828826" y="3633640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73"/>
          <p:cNvSpPr/>
          <p:nvPr userDrawn="1"/>
        </p:nvSpPr>
        <p:spPr>
          <a:xfrm rot="14280413">
            <a:off x="1737438" y="-108492"/>
            <a:ext cx="575471" cy="2742399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/>
          <p:cNvSpPr/>
          <p:nvPr userDrawn="1"/>
        </p:nvSpPr>
        <p:spPr>
          <a:xfrm rot="14280413">
            <a:off x="1363846" y="-821268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00B0F0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 userDrawn="1"/>
        </p:nvSpPr>
        <p:spPr>
          <a:xfrm rot="14280413">
            <a:off x="9572354" y="5007260"/>
            <a:ext cx="336156" cy="2979074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/>
          <p:cNvPicPr>
            <a:picLocks noChangeAspect="1"/>
          </p:cNvPicPr>
          <p:nvPr userDrawn="1"/>
        </p:nvPicPr>
        <p:blipFill rotWithShape="1"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-1235" t="47853"/>
          <a:stretch/>
        </p:blipFill>
        <p:spPr>
          <a:xfrm rot="10800000">
            <a:off x="7728024" y="5916270"/>
            <a:ext cx="1796002" cy="92514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 userDrawn="1"/>
        </p:nvPicPr>
        <p:blipFill rotWithShape="1">
          <a:blip r:embed="rId6">
            <a:lum bright="70000" contrast="-70000"/>
          </a:blip>
          <a:srcRect t="53657"/>
          <a:stretch/>
        </p:blipFill>
        <p:spPr>
          <a:xfrm rot="10800000">
            <a:off x="3015276" y="1936763"/>
            <a:ext cx="678269" cy="593003"/>
          </a:xfrm>
          <a:prstGeom prst="rect">
            <a:avLst/>
          </a:prstGeom>
        </p:spPr>
      </p:pic>
      <p:sp>
        <p:nvSpPr>
          <p:cNvPr id="79" name="Rounded Rectangle 78"/>
          <p:cNvSpPr/>
          <p:nvPr userDrawn="1"/>
        </p:nvSpPr>
        <p:spPr>
          <a:xfrm rot="14059158">
            <a:off x="11210733" y="288363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79"/>
          <p:cNvSpPr/>
          <p:nvPr userDrawn="1"/>
        </p:nvSpPr>
        <p:spPr>
          <a:xfrm rot="10800000">
            <a:off x="11374924" y="5279315"/>
            <a:ext cx="416052" cy="3586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/>
          <p:cNvGrpSpPr/>
          <p:nvPr userDrawn="1"/>
        </p:nvGrpSpPr>
        <p:grpSpPr>
          <a:xfrm rot="10800000">
            <a:off x="7894089" y="5323765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82" name="Chevron 81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Chevron 82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4" name="Chevron 83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5" name="Chevron 84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6" name="Rounded Rectangle 85"/>
          <p:cNvSpPr/>
          <p:nvPr userDrawn="1"/>
        </p:nvSpPr>
        <p:spPr>
          <a:xfrm rot="13966483">
            <a:off x="11447779" y="1820666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/>
          <p:cNvSpPr/>
          <p:nvPr userDrawn="1"/>
        </p:nvSpPr>
        <p:spPr>
          <a:xfrm rot="14059158">
            <a:off x="5133783" y="543633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87"/>
          <p:cNvSpPr/>
          <p:nvPr userDrawn="1"/>
        </p:nvSpPr>
        <p:spPr>
          <a:xfrm rot="13966483">
            <a:off x="9064441" y="-895365"/>
            <a:ext cx="768778" cy="238331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9" name="Rounded Rectangle 88"/>
          <p:cNvSpPr/>
          <p:nvPr userDrawn="1"/>
        </p:nvSpPr>
        <p:spPr>
          <a:xfrm rot="13966483">
            <a:off x="9269282" y="1713644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81000">
                <a:srgbClr val="00B0F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0" name="Multiply 89"/>
          <p:cNvSpPr/>
          <p:nvPr userDrawn="1"/>
        </p:nvSpPr>
        <p:spPr>
          <a:xfrm rot="10800000">
            <a:off x="151426" y="890440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 userDrawn="1"/>
        </p:nvPicPr>
        <p:blipFill rotWithShape="1">
          <a:blip r:embed="rId6"/>
          <a:srcRect t="53657"/>
          <a:stretch/>
        </p:blipFill>
        <p:spPr>
          <a:xfrm rot="10800000">
            <a:off x="8920776" y="3994163"/>
            <a:ext cx="678269" cy="5930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2" name="Rounded Rectangle 91"/>
          <p:cNvSpPr/>
          <p:nvPr userDrawn="1"/>
        </p:nvSpPr>
        <p:spPr>
          <a:xfrm rot="13966483">
            <a:off x="1694179" y="1420616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/>
          <p:cNvGrpSpPr/>
          <p:nvPr userDrawn="1"/>
        </p:nvGrpSpPr>
        <p:grpSpPr>
          <a:xfrm rot="10800000">
            <a:off x="5040399" y="5956225"/>
            <a:ext cx="973616" cy="580390"/>
            <a:chOff x="9663161" y="1943100"/>
            <a:chExt cx="973616" cy="580390"/>
          </a:xfrm>
          <a:solidFill>
            <a:schemeClr val="bg1"/>
          </a:solidFill>
        </p:grpSpPr>
        <p:grpSp>
          <p:nvGrpSpPr>
            <p:cNvPr id="94" name="Group 93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105" name="Chevron 104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Chevron 105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Chevron 106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Chevron 107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Group 94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101" name="Chevron 100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Chevron 101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Chevron 102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Chevron 103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6" name="Group 95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97" name="Chevron 9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Chevron 9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Chevron 9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Chevron 9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9" name="Group 108"/>
          <p:cNvGrpSpPr/>
          <p:nvPr userDrawn="1"/>
        </p:nvGrpSpPr>
        <p:grpSpPr>
          <a:xfrm rot="10800000">
            <a:off x="6004560" y="3601644"/>
            <a:ext cx="1152455" cy="686999"/>
            <a:chOff x="9663161" y="1943100"/>
            <a:chExt cx="973616" cy="580390"/>
          </a:xfrm>
          <a:solidFill>
            <a:schemeClr val="bg1"/>
          </a:solidFill>
        </p:grpSpPr>
        <p:grpSp>
          <p:nvGrpSpPr>
            <p:cNvPr id="110" name="Group 109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121" name="Chevron 120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Chevron 121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Chevron 122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Chevron 123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1" name="Group 110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117" name="Chevron 11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Chevron 11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Chevron 11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Chevron 11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113" name="Chevron 112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Chevron 11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Chevron 11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Chevron 11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6" name="Rounded Rectangle 125"/>
          <p:cNvSpPr/>
          <p:nvPr userDrawn="1"/>
        </p:nvSpPr>
        <p:spPr>
          <a:xfrm>
            <a:off x="2461260" y="1074420"/>
            <a:ext cx="7269480" cy="4709160"/>
          </a:xfrm>
          <a:prstGeom prst="roundRect">
            <a:avLst>
              <a:gd name="adj" fmla="val 598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hape 47"/>
          <p:cNvSpPr txBox="1">
            <a:spLocks noGrp="1"/>
          </p:cNvSpPr>
          <p:nvPr userDrawn="1">
            <p:ph type="title"/>
          </p:nvPr>
        </p:nvSpPr>
        <p:spPr>
          <a:xfrm>
            <a:off x="3768090" y="1520209"/>
            <a:ext cx="4462317" cy="725714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6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 userDrawn="1">
            <p:ph type="body" idx="1"/>
          </p:nvPr>
        </p:nvSpPr>
        <p:spPr>
          <a:xfrm>
            <a:off x="2834640" y="2583402"/>
            <a:ext cx="6400799" cy="2929668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buNone/>
              <a:defRPr sz="2000" b="0" i="1">
                <a:solidFill>
                  <a:schemeClr val="tx1"/>
                </a:solidFill>
              </a:defRPr>
            </a:lvl1pPr>
            <a:lvl2pPr lvl="1" algn="ctr" rtl="0">
              <a:spcBef>
                <a:spcPts val="0"/>
              </a:spcBef>
              <a:defRPr b="1" i="1"/>
            </a:lvl2pPr>
            <a:lvl3pPr lvl="2" algn="ctr" rtl="0">
              <a:spcBef>
                <a:spcPts val="0"/>
              </a:spcBef>
              <a:defRPr b="1" i="1"/>
            </a:lvl3pPr>
            <a:lvl4pPr lvl="3" algn="ctr" rtl="0">
              <a:spcBef>
                <a:spcPts val="0"/>
              </a:spcBef>
              <a:defRPr b="1" i="1"/>
            </a:lvl4pPr>
            <a:lvl5pPr lvl="4" algn="ctr" rtl="0">
              <a:spcBef>
                <a:spcPts val="0"/>
              </a:spcBef>
              <a:defRPr b="1" i="1"/>
            </a:lvl5pPr>
            <a:lvl6pPr lvl="5" algn="ctr" rtl="0">
              <a:spcBef>
                <a:spcPts val="0"/>
              </a:spcBef>
              <a:defRPr b="1" i="1"/>
            </a:lvl6pPr>
            <a:lvl7pPr lvl="6" algn="ctr" rtl="0">
              <a:spcBef>
                <a:spcPts val="0"/>
              </a:spcBef>
              <a:defRPr b="1" i="1"/>
            </a:lvl7pPr>
            <a:lvl8pPr lvl="7" algn="ctr" rtl="0">
              <a:spcBef>
                <a:spcPts val="0"/>
              </a:spcBef>
              <a:defRPr b="1" i="1"/>
            </a:lvl8pPr>
            <a:lvl9pPr lvl="8" algn="ctr">
              <a:spcBef>
                <a:spcPts val="0"/>
              </a:spcBef>
              <a:defRPr b="1" i="1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4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bg>
      <p:bgPr>
        <a:solidFill>
          <a:schemeClr val="bg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 userDrawn="1"/>
        </p:nvSpPr>
        <p:spPr>
          <a:xfrm rot="3166483">
            <a:off x="5195426" y="-255283"/>
            <a:ext cx="533104" cy="2366936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 userDrawn="1"/>
        </p:nvSpPr>
        <p:spPr>
          <a:xfrm rot="3166483">
            <a:off x="4449427" y="174208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F08CF5-2C81-4EA5-93DF-65EEB59D58D1}"/>
              </a:ext>
            </a:extLst>
          </p:cNvPr>
          <p:cNvSpPr/>
          <p:nvPr userDrawn="1"/>
        </p:nvSpPr>
        <p:spPr>
          <a:xfrm>
            <a:off x="6096000" y="0"/>
            <a:ext cx="609600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lumMod val="83000"/>
                </a:srgbClr>
              </a:gs>
              <a:gs pos="100000">
                <a:srgbClr val="FFFF0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755651" y="2901872"/>
            <a:ext cx="4863648" cy="260985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6755651" y="1644391"/>
            <a:ext cx="4863648" cy="847999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defRPr sz="32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9129" t="3875" r="10675" b="3493"/>
          <a:stretch>
            <a:fillRect/>
          </a:stretch>
        </p:blipFill>
        <p:spPr>
          <a:xfrm>
            <a:off x="1206909" y="600997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</p:pic>
      <p:sp>
        <p:nvSpPr>
          <p:cNvPr id="15" name="Rounded Rectangle 14"/>
          <p:cNvSpPr/>
          <p:nvPr userDrawn="1"/>
        </p:nvSpPr>
        <p:spPr>
          <a:xfrm rot="3259158">
            <a:off x="2934967" y="-944122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 rot="3259158">
            <a:off x="3942682" y="3111767"/>
            <a:ext cx="331929" cy="34353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nut 18"/>
          <p:cNvSpPr/>
          <p:nvPr userDrawn="1"/>
        </p:nvSpPr>
        <p:spPr>
          <a:xfrm>
            <a:off x="3046158" y="3087945"/>
            <a:ext cx="619431" cy="619431"/>
          </a:xfrm>
          <a:prstGeom prst="donut">
            <a:avLst>
              <a:gd name="adj" fmla="val 1326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 userDrawn="1"/>
        </p:nvSpPr>
        <p:spPr>
          <a:xfrm rot="3480413">
            <a:off x="3226656" y="5272633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t="53657"/>
          <a:stretch/>
        </p:blipFill>
        <p:spPr>
          <a:xfrm>
            <a:off x="247651" y="5549899"/>
            <a:ext cx="1212850" cy="10603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22" name="Multiply 21"/>
          <p:cNvSpPr/>
          <p:nvPr userDrawn="1"/>
        </p:nvSpPr>
        <p:spPr>
          <a:xfrm>
            <a:off x="4770488" y="552081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549400" y="4178300"/>
            <a:ext cx="1679623" cy="536052"/>
            <a:chOff x="9663161" y="1943100"/>
            <a:chExt cx="973616" cy="382270"/>
          </a:xfrm>
          <a:solidFill>
            <a:schemeClr val="bg1">
              <a:lumMod val="85000"/>
            </a:schemeClr>
          </a:solidFill>
        </p:grpSpPr>
        <p:grpSp>
          <p:nvGrpSpPr>
            <p:cNvPr id="24" name="Group 23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30" name="Chevron 29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Chevron 30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Chevron 31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Chevron 32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26" name="Chevron 25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Chevron 26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Chevron 27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Chevron 28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4" name="Rounded Rectangle 33"/>
          <p:cNvSpPr/>
          <p:nvPr userDrawn="1"/>
        </p:nvSpPr>
        <p:spPr>
          <a:xfrm rot="3166483">
            <a:off x="-579772" y="212308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 userDrawn="1"/>
        </p:nvSpPr>
        <p:spPr>
          <a:xfrm rot="3259158">
            <a:off x="666079" y="2521218"/>
            <a:ext cx="331929" cy="34353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F3399"/>
              </a:gs>
              <a:gs pos="0">
                <a:srgbClr val="FF3399">
                  <a:lumMod val="44000"/>
                  <a:lumOff val="5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 userDrawn="1"/>
        </p:nvSpPr>
        <p:spPr>
          <a:xfrm>
            <a:off x="209550" y="612884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Multiply 36"/>
          <p:cNvSpPr/>
          <p:nvPr userDrawn="1"/>
        </p:nvSpPr>
        <p:spPr>
          <a:xfrm>
            <a:off x="3608438" y="81546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>
            <a:spLocks noGrp="1"/>
          </p:cNvSpPr>
          <p:nvPr>
            <p:ph type="pic" sz="quarter" idx="10"/>
          </p:nvPr>
        </p:nvSpPr>
        <p:spPr>
          <a:xfrm>
            <a:off x="1065640" y="1191708"/>
            <a:ext cx="3993360" cy="4474585"/>
          </a:xfrm>
          <a:custGeom>
            <a:avLst/>
            <a:gdLst>
              <a:gd name="connsiteX0" fmla="*/ 2149692 w 4299386"/>
              <a:gd name="connsiteY0" fmla="*/ 0 h 4817489"/>
              <a:gd name="connsiteX1" fmla="*/ 4299386 w 4299386"/>
              <a:gd name="connsiteY1" fmla="*/ 1303359 h 4817489"/>
              <a:gd name="connsiteX2" fmla="*/ 4299386 w 4299386"/>
              <a:gd name="connsiteY2" fmla="*/ 3514130 h 4817489"/>
              <a:gd name="connsiteX3" fmla="*/ 2149692 w 4299386"/>
              <a:gd name="connsiteY3" fmla="*/ 4817489 h 4817489"/>
              <a:gd name="connsiteX4" fmla="*/ 0 w 4299386"/>
              <a:gd name="connsiteY4" fmla="*/ 3514130 h 4817489"/>
              <a:gd name="connsiteX5" fmla="*/ 0 w 4299386"/>
              <a:gd name="connsiteY5" fmla="*/ 1303359 h 481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386" h="4817489">
                <a:moveTo>
                  <a:pt x="2149692" y="0"/>
                </a:moveTo>
                <a:lnTo>
                  <a:pt x="4299386" y="1303359"/>
                </a:lnTo>
                <a:lnTo>
                  <a:pt x="4299386" y="3514130"/>
                </a:lnTo>
                <a:lnTo>
                  <a:pt x="2149692" y="4817489"/>
                </a:lnTo>
                <a:lnTo>
                  <a:pt x="0" y="3514130"/>
                </a:lnTo>
                <a:lnTo>
                  <a:pt x="0" y="1303359"/>
                </a:lnTo>
                <a:close/>
              </a:path>
            </a:pathLst>
          </a:custGeom>
          <a:solidFill>
            <a:srgbClr val="00B0F0">
              <a:alpha val="19000"/>
            </a:srgbClr>
          </a:solidFill>
          <a:ln w="28575">
            <a:solidFill>
              <a:srgbClr val="FF3399"/>
            </a:solidFill>
          </a:ln>
          <a:effectLst>
            <a:outerShdw blurRad="63500" sx="102000" sy="102000" algn="ctr" rotWithShape="0">
              <a:prstClr val="black">
                <a:alpha val="62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2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26"/>
          <p:cNvSpPr/>
          <p:nvPr userDrawn="1"/>
        </p:nvSpPr>
        <p:spPr>
          <a:xfrm rot="3166483">
            <a:off x="8068924" y="-118470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 rot="3259158">
            <a:off x="6363968" y="162762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6050280" cy="6858000"/>
          </a:xfrm>
          <a:prstGeom prst="rect">
            <a:avLst/>
          </a:prstGeom>
          <a:gradFill flip="none" rotWithShape="1">
            <a:gsLst>
              <a:gs pos="50000">
                <a:srgbClr val="00B0F0">
                  <a:lumMod val="89000"/>
                </a:srgbClr>
              </a:gs>
              <a:gs pos="0">
                <a:srgbClr val="0070C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 rot="3480413">
            <a:off x="10553796" y="3025774"/>
            <a:ext cx="547037" cy="2606896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C0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/>
          <a:srcRect l="-6605" r="1"/>
          <a:stretch/>
        </p:blipFill>
        <p:spPr>
          <a:xfrm>
            <a:off x="6362700" y="4454212"/>
            <a:ext cx="1891252" cy="1774090"/>
          </a:xfrm>
          <a:prstGeom prst="rect">
            <a:avLst/>
          </a:prstGeom>
        </p:spPr>
      </p:pic>
      <p:sp>
        <p:nvSpPr>
          <p:cNvPr id="17" name="Freeform 16"/>
          <p:cNvSpPr/>
          <p:nvPr userDrawn="1"/>
        </p:nvSpPr>
        <p:spPr>
          <a:xfrm>
            <a:off x="9467850" y="4632434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 userDrawn="1"/>
        </p:nvSpPr>
        <p:spPr>
          <a:xfrm>
            <a:off x="8504288" y="3596763"/>
            <a:ext cx="906412" cy="90641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 rot="3480413">
            <a:off x="7978466" y="-1240167"/>
            <a:ext cx="336156" cy="2979074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/>
          <a:srcRect l="-1235" t="47853"/>
          <a:stretch/>
        </p:blipFill>
        <p:spPr>
          <a:xfrm>
            <a:off x="9029700" y="0"/>
            <a:ext cx="1796002" cy="925145"/>
          </a:xfrm>
          <a:prstGeom prst="rect">
            <a:avLst/>
          </a:prstGeom>
        </p:spPr>
      </p:pic>
      <p:sp>
        <p:nvSpPr>
          <p:cNvPr id="21" name="Freeform 20"/>
          <p:cNvSpPr/>
          <p:nvPr userDrawn="1"/>
        </p:nvSpPr>
        <p:spPr>
          <a:xfrm>
            <a:off x="6362700" y="1203434"/>
            <a:ext cx="416052" cy="3586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9705071" y="1104900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23" name="Chevron 22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hevron 23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hevron 24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hevron 25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Rounded Rectangle 27"/>
          <p:cNvSpPr/>
          <p:nvPr userDrawn="1"/>
        </p:nvSpPr>
        <p:spPr>
          <a:xfrm rot="3166483">
            <a:off x="8320457" y="5353462"/>
            <a:ext cx="768778" cy="238331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9" name="Rounded Rectangle 28"/>
          <p:cNvSpPr/>
          <p:nvPr userDrawn="1"/>
        </p:nvSpPr>
        <p:spPr>
          <a:xfrm rot="3166483">
            <a:off x="11409726" y="-296178"/>
            <a:ext cx="618508" cy="274612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81000">
                <a:srgbClr val="00B0F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11408141" y="6126480"/>
            <a:ext cx="602918" cy="359410"/>
            <a:chOff x="9663161" y="1943100"/>
            <a:chExt cx="973616" cy="580390"/>
          </a:xfrm>
        </p:grpSpPr>
        <p:grpSp>
          <p:nvGrpSpPr>
            <p:cNvPr id="31" name="Group 30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43" name="Chevron 42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Chevron 4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Chevron 4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Chevron 4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39" name="Chevron 38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Chevron 39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Chevron 40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Chevron 41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34" name="Chevron 33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Chevron 34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Chevron 35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Chevron 36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8" name="Rounded Rectangle 47"/>
          <p:cNvSpPr/>
          <p:nvPr userDrawn="1"/>
        </p:nvSpPr>
        <p:spPr>
          <a:xfrm rot="3259158">
            <a:off x="11221716" y="656079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 userDrawn="1"/>
        </p:nvSpPr>
        <p:spPr>
          <a:xfrm rot="3480413">
            <a:off x="11252861" y="4633859"/>
            <a:ext cx="571751" cy="1183339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>
            <a:spLocks noGrp="1"/>
          </p:cNvSpPr>
          <p:nvPr>
            <p:ph type="pic" sz="quarter" idx="10"/>
          </p:nvPr>
        </p:nvSpPr>
        <p:spPr>
          <a:xfrm>
            <a:off x="7246140" y="1191708"/>
            <a:ext cx="3993360" cy="4474585"/>
          </a:xfrm>
          <a:custGeom>
            <a:avLst/>
            <a:gdLst>
              <a:gd name="connsiteX0" fmla="*/ 2149692 w 4299386"/>
              <a:gd name="connsiteY0" fmla="*/ 0 h 4817489"/>
              <a:gd name="connsiteX1" fmla="*/ 4299386 w 4299386"/>
              <a:gd name="connsiteY1" fmla="*/ 1303359 h 4817489"/>
              <a:gd name="connsiteX2" fmla="*/ 4299386 w 4299386"/>
              <a:gd name="connsiteY2" fmla="*/ 3514130 h 4817489"/>
              <a:gd name="connsiteX3" fmla="*/ 2149692 w 4299386"/>
              <a:gd name="connsiteY3" fmla="*/ 4817489 h 4817489"/>
              <a:gd name="connsiteX4" fmla="*/ 0 w 4299386"/>
              <a:gd name="connsiteY4" fmla="*/ 3514130 h 4817489"/>
              <a:gd name="connsiteX5" fmla="*/ 0 w 4299386"/>
              <a:gd name="connsiteY5" fmla="*/ 1303359 h 481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386" h="4817489">
                <a:moveTo>
                  <a:pt x="2149692" y="0"/>
                </a:moveTo>
                <a:lnTo>
                  <a:pt x="4299386" y="1303359"/>
                </a:lnTo>
                <a:lnTo>
                  <a:pt x="4299386" y="3514130"/>
                </a:lnTo>
                <a:lnTo>
                  <a:pt x="2149692" y="4817489"/>
                </a:lnTo>
                <a:lnTo>
                  <a:pt x="0" y="3514130"/>
                </a:lnTo>
                <a:lnTo>
                  <a:pt x="0" y="1303359"/>
                </a:lnTo>
                <a:close/>
              </a:path>
            </a:pathLst>
          </a:custGeom>
          <a:solidFill>
            <a:srgbClr val="7030A0">
              <a:alpha val="39000"/>
            </a:srgbClr>
          </a:solidFill>
          <a:ln w="28575">
            <a:solidFill>
              <a:srgbClr val="FF3399"/>
            </a:solidFill>
          </a:ln>
          <a:effectLst>
            <a:outerShdw blurRad="63500" sx="102000" sy="102000" algn="ctr" rotWithShape="0">
              <a:prstClr val="black">
                <a:alpha val="62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8" name="Shape 48"/>
          <p:cNvSpPr txBox="1">
            <a:spLocks noGrp="1"/>
          </p:cNvSpPr>
          <p:nvPr>
            <p:ph type="body" idx="11"/>
          </p:nvPr>
        </p:nvSpPr>
        <p:spPr>
          <a:xfrm>
            <a:off x="571500" y="3064405"/>
            <a:ext cx="4705349" cy="213769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571500" y="1800152"/>
            <a:ext cx="4697354" cy="831256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588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41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52578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04800 h 6858000"/>
              <a:gd name="connsiteX3" fmla="*/ 5314950 w 12192000"/>
              <a:gd name="connsiteY3" fmla="*/ 304800 h 6858000"/>
              <a:gd name="connsiteX4" fmla="*/ 5314950 w 12192000"/>
              <a:gd name="connsiteY4" fmla="*/ 6553200 h 6858000"/>
              <a:gd name="connsiteX5" fmla="*/ 12192000 w 12192000"/>
              <a:gd name="connsiteY5" fmla="*/ 6553200 h 6858000"/>
              <a:gd name="connsiteX6" fmla="*/ 12192000 w 12192000"/>
              <a:gd name="connsiteY6" fmla="*/ 6858000 h 6858000"/>
              <a:gd name="connsiteX7" fmla="*/ 5314950 w 12192000"/>
              <a:gd name="connsiteY7" fmla="*/ 6858000 h 6858000"/>
              <a:gd name="connsiteX8" fmla="*/ 5257801 w 12192000"/>
              <a:gd name="connsiteY8" fmla="*/ 6858000 h 6858000"/>
              <a:gd name="connsiteX9" fmla="*/ 0 w 12192000"/>
              <a:gd name="connsiteY9" fmla="*/ 6858000 h 6858000"/>
              <a:gd name="connsiteX10" fmla="*/ 0 w 12192000"/>
              <a:gd name="connsiteY10" fmla="*/ 0 h 6858000"/>
              <a:gd name="connsiteX11" fmla="*/ 5257800 w 121920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257800" y="0"/>
                </a:moveTo>
                <a:lnTo>
                  <a:pt x="12192000" y="0"/>
                </a:lnTo>
                <a:lnTo>
                  <a:pt x="12192000" y="304800"/>
                </a:lnTo>
                <a:lnTo>
                  <a:pt x="5314950" y="304800"/>
                </a:lnTo>
                <a:lnTo>
                  <a:pt x="5314950" y="6553200"/>
                </a:lnTo>
                <a:lnTo>
                  <a:pt x="12192000" y="6553200"/>
                </a:lnTo>
                <a:lnTo>
                  <a:pt x="12192000" y="6858000"/>
                </a:lnTo>
                <a:lnTo>
                  <a:pt x="5314950" y="6858000"/>
                </a:lnTo>
                <a:lnTo>
                  <a:pt x="5257801" y="6858000"/>
                </a:lnTo>
                <a:lnTo>
                  <a:pt x="0" y="6858000"/>
                </a:lnTo>
                <a:lnTo>
                  <a:pt x="0" y="0"/>
                </a:lnTo>
                <a:lnTo>
                  <a:pt x="5257800" y="0"/>
                </a:lnTo>
                <a:close/>
              </a:path>
            </a:pathLst>
          </a:custGeom>
          <a:gradFill flip="none" rotWithShape="1">
            <a:gsLst>
              <a:gs pos="50000">
                <a:srgbClr val="00B0F0">
                  <a:lumMod val="89000"/>
                </a:srgbClr>
              </a:gs>
              <a:gs pos="0">
                <a:srgbClr val="0070C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 userDrawn="1"/>
        </p:nvSpPr>
        <p:spPr>
          <a:xfrm rot="3259158">
            <a:off x="3730516" y="2159252"/>
            <a:ext cx="175514" cy="173026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hape 48"/>
          <p:cNvSpPr txBox="1">
            <a:spLocks noGrp="1"/>
          </p:cNvSpPr>
          <p:nvPr>
            <p:ph type="body" idx="11"/>
          </p:nvPr>
        </p:nvSpPr>
        <p:spPr>
          <a:xfrm>
            <a:off x="5748494" y="2448536"/>
            <a:ext cx="2930238" cy="3230872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1" name="Shape 48"/>
          <p:cNvSpPr txBox="1">
            <a:spLocks noGrp="1"/>
          </p:cNvSpPr>
          <p:nvPr>
            <p:ph type="body" idx="12"/>
          </p:nvPr>
        </p:nvSpPr>
        <p:spPr>
          <a:xfrm>
            <a:off x="8945349" y="2448536"/>
            <a:ext cx="2930238" cy="3230872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3" name="Shape 47"/>
          <p:cNvSpPr txBox="1">
            <a:spLocks noGrp="1"/>
          </p:cNvSpPr>
          <p:nvPr>
            <p:ph type="title"/>
          </p:nvPr>
        </p:nvSpPr>
        <p:spPr>
          <a:xfrm>
            <a:off x="5748494" y="1230837"/>
            <a:ext cx="6122641" cy="831256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defRPr sz="32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rcRect l="9129" t="3875" r="10675" b="3493"/>
          <a:stretch>
            <a:fillRect/>
          </a:stretch>
        </p:blipFill>
        <p:spPr>
          <a:xfrm>
            <a:off x="1181100" y="0"/>
            <a:ext cx="2232291" cy="2232291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sp>
        <p:nvSpPr>
          <p:cNvPr id="18" name="Rounded Rectangle 17"/>
          <p:cNvSpPr/>
          <p:nvPr userDrawn="1"/>
        </p:nvSpPr>
        <p:spPr>
          <a:xfrm rot="3259158">
            <a:off x="3308347" y="-1248922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 rot="3166483">
            <a:off x="3987656" y="37814"/>
            <a:ext cx="533104" cy="2366936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 userDrawn="1"/>
        </p:nvSpPr>
        <p:spPr>
          <a:xfrm rot="3166483">
            <a:off x="422256" y="494248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 userDrawn="1"/>
        </p:nvSpPr>
        <p:spPr>
          <a:xfrm rot="3259158">
            <a:off x="3916010" y="3054617"/>
            <a:ext cx="331929" cy="34353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nut 21"/>
          <p:cNvSpPr/>
          <p:nvPr userDrawn="1"/>
        </p:nvSpPr>
        <p:spPr>
          <a:xfrm>
            <a:off x="3419538" y="2783145"/>
            <a:ext cx="619431" cy="619431"/>
          </a:xfrm>
          <a:prstGeom prst="donut">
            <a:avLst>
              <a:gd name="adj" fmla="val 132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 userDrawn="1"/>
        </p:nvSpPr>
        <p:spPr>
          <a:xfrm rot="3480413">
            <a:off x="3600036" y="4967833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t="53657"/>
          <a:stretch/>
        </p:blipFill>
        <p:spPr>
          <a:xfrm>
            <a:off x="621031" y="5245099"/>
            <a:ext cx="1212850" cy="1060381"/>
          </a:xfrm>
          <a:prstGeom prst="rect">
            <a:avLst/>
          </a:prstGeom>
        </p:spPr>
      </p:pic>
      <p:sp>
        <p:nvSpPr>
          <p:cNvPr id="25" name="Multiply 24"/>
          <p:cNvSpPr/>
          <p:nvPr userDrawn="1"/>
        </p:nvSpPr>
        <p:spPr>
          <a:xfrm>
            <a:off x="5143868" y="521601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2240280" y="3873500"/>
            <a:ext cx="1362123" cy="536052"/>
            <a:chOff x="9663161" y="1943100"/>
            <a:chExt cx="973616" cy="382270"/>
          </a:xfrm>
          <a:solidFill>
            <a:schemeClr val="bg1"/>
          </a:solidFill>
        </p:grpSpPr>
        <p:grpSp>
          <p:nvGrpSpPr>
            <p:cNvPr id="27" name="Group 26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33" name="Chevron 32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Chevron 3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Chevron 3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Chevron 3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29" name="Chevron 28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Chevron 29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Chevron 30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Chevron 31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7" name="Rounded Rectangle 36"/>
          <p:cNvSpPr/>
          <p:nvPr userDrawn="1"/>
        </p:nvSpPr>
        <p:spPr>
          <a:xfrm rot="3166483">
            <a:off x="840627" y="2032920"/>
            <a:ext cx="884870" cy="2550440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7030A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 userDrawn="1"/>
        </p:nvSpPr>
        <p:spPr>
          <a:xfrm>
            <a:off x="354330" y="650984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800100"/>
            <a:ext cx="3543300" cy="5238750"/>
          </a:xfrm>
          <a:solidFill>
            <a:srgbClr val="7030A0">
              <a:alpha val="47000"/>
            </a:srgbClr>
          </a:solidFill>
          <a:ln w="28575">
            <a:solidFill>
              <a:schemeClr val="bg1"/>
            </a:solidFill>
          </a:ln>
          <a:effectLst>
            <a:outerShdw blurRad="241300" sx="102000" sy="102000" algn="ctr" rotWithShape="0">
              <a:prstClr val="black">
                <a:alpha val="44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your picture</a:t>
            </a:r>
          </a:p>
        </p:txBody>
      </p:sp>
    </p:spTree>
    <p:extLst>
      <p:ext uri="{BB962C8B-B14F-4D97-AF65-F5344CB8AC3E}">
        <p14:creationId xmlns:p14="http://schemas.microsoft.com/office/powerpoint/2010/main" val="371772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olumns">
    <p:bg>
      <p:bgPr>
        <a:solidFill>
          <a:schemeClr val="bg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onut 23"/>
          <p:cNvSpPr/>
          <p:nvPr userDrawn="1"/>
        </p:nvSpPr>
        <p:spPr>
          <a:xfrm rot="10800000">
            <a:off x="4239186" y="220256"/>
            <a:ext cx="1037663" cy="1037663"/>
          </a:xfrm>
          <a:prstGeom prst="donut">
            <a:avLst>
              <a:gd name="adj" fmla="val 1326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 userDrawn="1"/>
        </p:nvSpPr>
        <p:spPr>
          <a:xfrm rot="14280413">
            <a:off x="7547274" y="1487473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C0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 userDrawn="1"/>
        </p:nvSpPr>
        <p:spPr>
          <a:xfrm rot="14280413">
            <a:off x="3451524" y="2668573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5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9129" t="3875" r="10675" b="3493"/>
          <a:stretch>
            <a:fillRect/>
          </a:stretch>
        </p:blipFill>
        <p:spPr>
          <a:xfrm rot="10800000">
            <a:off x="2674015" y="4769266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7275"/>
          <a:stretch/>
        </p:blipFill>
        <p:spPr>
          <a:xfrm rot="10800000">
            <a:off x="10718874" y="232113"/>
            <a:ext cx="1467616" cy="1774090"/>
          </a:xfrm>
          <a:prstGeom prst="rect">
            <a:avLst/>
          </a:prstGeom>
        </p:spPr>
      </p:pic>
      <p:sp>
        <p:nvSpPr>
          <p:cNvPr id="29" name="Rounded Rectangle 28"/>
          <p:cNvSpPr/>
          <p:nvPr userDrawn="1"/>
        </p:nvSpPr>
        <p:spPr>
          <a:xfrm rot="14059158">
            <a:off x="2371533" y="463623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 userDrawn="1"/>
        </p:nvSpPr>
        <p:spPr>
          <a:xfrm rot="13966483">
            <a:off x="487232" y="5561744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 userDrawn="1"/>
        </p:nvSpPr>
        <p:spPr>
          <a:xfrm rot="13966483">
            <a:off x="-115571" y="3916166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 userDrawn="1"/>
        </p:nvSpPr>
        <p:spPr>
          <a:xfrm rot="14059158">
            <a:off x="1013422" y="1121124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 userDrawn="1"/>
        </p:nvSpPr>
        <p:spPr>
          <a:xfrm rot="14280413">
            <a:off x="1737438" y="-108492"/>
            <a:ext cx="575471" cy="2742399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 userDrawn="1"/>
        </p:nvSpPr>
        <p:spPr>
          <a:xfrm rot="14280413">
            <a:off x="335146" y="-293402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00B0F0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 userDrawn="1"/>
        </p:nvSpPr>
        <p:spPr>
          <a:xfrm rot="14280413">
            <a:off x="9572354" y="5007260"/>
            <a:ext cx="336156" cy="2979074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/>
          <p:cNvPicPr>
            <a:picLocks noChangeAspect="1"/>
          </p:cNvPicPr>
          <p:nvPr userDrawn="1"/>
        </p:nvPicPr>
        <p:blipFill rotWithShape="1"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-1235" t="47853"/>
          <a:stretch/>
        </p:blipFill>
        <p:spPr>
          <a:xfrm rot="10800000">
            <a:off x="7728024" y="5916270"/>
            <a:ext cx="1796002" cy="92514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 rotWithShape="1">
          <a:blip r:embed="rId6"/>
          <a:srcRect t="53657"/>
          <a:stretch/>
        </p:blipFill>
        <p:spPr>
          <a:xfrm rot="10800000">
            <a:off x="6177576" y="146063"/>
            <a:ext cx="678269" cy="593003"/>
          </a:xfrm>
          <a:prstGeom prst="rect">
            <a:avLst/>
          </a:prstGeom>
        </p:spPr>
      </p:pic>
      <p:sp>
        <p:nvSpPr>
          <p:cNvPr id="44" name="Rounded Rectangle 43"/>
          <p:cNvSpPr/>
          <p:nvPr userDrawn="1"/>
        </p:nvSpPr>
        <p:spPr>
          <a:xfrm rot="14059158">
            <a:off x="11210733" y="288363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 userDrawn="1"/>
        </p:nvSpPr>
        <p:spPr>
          <a:xfrm rot="10800000">
            <a:off x="11374924" y="5279315"/>
            <a:ext cx="416052" cy="3586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 userDrawn="1"/>
        </p:nvGrpSpPr>
        <p:grpSpPr>
          <a:xfrm rot="10800000">
            <a:off x="7894089" y="5323765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47" name="Chevron 46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Chevron 47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Chevron 48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Chevron 49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1" name="Rounded Rectangle 50"/>
          <p:cNvSpPr/>
          <p:nvPr userDrawn="1"/>
        </p:nvSpPr>
        <p:spPr>
          <a:xfrm rot="13966483">
            <a:off x="11447779" y="1820666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 userDrawn="1"/>
        </p:nvSpPr>
        <p:spPr>
          <a:xfrm rot="14059158">
            <a:off x="5133783" y="543633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 userDrawn="1"/>
        </p:nvSpPr>
        <p:spPr>
          <a:xfrm rot="13966483">
            <a:off x="8515801" y="-621045"/>
            <a:ext cx="768778" cy="238331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4" name="Rounded Rectangle 53"/>
          <p:cNvSpPr/>
          <p:nvPr userDrawn="1"/>
        </p:nvSpPr>
        <p:spPr>
          <a:xfrm rot="13966483">
            <a:off x="9269282" y="1713644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81000">
                <a:srgbClr val="00B0F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5" name="Multiply 54"/>
          <p:cNvSpPr/>
          <p:nvPr userDrawn="1"/>
        </p:nvSpPr>
        <p:spPr>
          <a:xfrm rot="10800000">
            <a:off x="170476" y="2014390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 userDrawn="1"/>
        </p:nvSpPr>
        <p:spPr>
          <a:xfrm rot="13966483">
            <a:off x="1694179" y="1420616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 userDrawn="1"/>
        </p:nvGrpSpPr>
        <p:grpSpPr>
          <a:xfrm rot="10800000">
            <a:off x="5040399" y="5956225"/>
            <a:ext cx="973616" cy="580390"/>
            <a:chOff x="9663161" y="1943100"/>
            <a:chExt cx="973616" cy="580390"/>
          </a:xfrm>
          <a:solidFill>
            <a:schemeClr val="bg1"/>
          </a:solidFill>
        </p:grpSpPr>
        <p:grpSp>
          <p:nvGrpSpPr>
            <p:cNvPr id="59" name="Group 58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70" name="Chevron 69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Chevron 70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Chevron 71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Chevron 72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0" name="Group 59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66" name="Chevron 65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Chevron 66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Chevron 67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Chevron 68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Group 60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62" name="Chevron 61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Chevron 62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Chevron 63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Chevron 64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3" name="Rounded Rectangle 22"/>
          <p:cNvSpPr/>
          <p:nvPr userDrawn="1"/>
        </p:nvSpPr>
        <p:spPr>
          <a:xfrm>
            <a:off x="1628775" y="647700"/>
            <a:ext cx="8934450" cy="55626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rgbClr val="7030A0">
                  <a:lumMod val="49000"/>
                </a:srgbClr>
              </a:gs>
              <a:gs pos="0">
                <a:srgbClr val="7030A0">
                  <a:lumMod val="80000"/>
                  <a:lumOff val="20000"/>
                </a:srgbClr>
              </a:gs>
            </a:gsLst>
            <a:lin ang="13500000" scaled="1"/>
            <a:tileRect/>
          </a:gradFill>
          <a:ln w="57150"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nut 32"/>
          <p:cNvSpPr/>
          <p:nvPr userDrawn="1"/>
        </p:nvSpPr>
        <p:spPr>
          <a:xfrm rot="10800000">
            <a:off x="9698917" y="981389"/>
            <a:ext cx="619431" cy="619431"/>
          </a:xfrm>
          <a:prstGeom prst="donut">
            <a:avLst>
              <a:gd name="adj" fmla="val 49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Freeform 33"/>
          <p:cNvSpPr/>
          <p:nvPr userDrawn="1"/>
        </p:nvSpPr>
        <p:spPr>
          <a:xfrm rot="10800000">
            <a:off x="2015490" y="1455703"/>
            <a:ext cx="1050586" cy="905678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ultiply 34"/>
          <p:cNvSpPr/>
          <p:nvPr userDrawn="1"/>
        </p:nvSpPr>
        <p:spPr>
          <a:xfrm rot="10800000">
            <a:off x="9638326" y="5169070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hape 79"/>
          <p:cNvSpPr txBox="1">
            <a:spLocks noGrp="1"/>
          </p:cNvSpPr>
          <p:nvPr>
            <p:ph type="body" idx="15"/>
          </p:nvPr>
        </p:nvSpPr>
        <p:spPr>
          <a:xfrm>
            <a:off x="2717494" y="2255533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2679394" y="937942"/>
            <a:ext cx="6636056" cy="670029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6" name="Shape 79"/>
          <p:cNvSpPr txBox="1">
            <a:spLocks noGrp="1"/>
          </p:cNvSpPr>
          <p:nvPr>
            <p:ph type="body" idx="17"/>
          </p:nvPr>
        </p:nvSpPr>
        <p:spPr>
          <a:xfrm>
            <a:off x="2717494" y="4460130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37" name="Shape 79"/>
          <p:cNvSpPr txBox="1">
            <a:spLocks noGrp="1"/>
          </p:cNvSpPr>
          <p:nvPr>
            <p:ph type="body" idx="18"/>
          </p:nvPr>
        </p:nvSpPr>
        <p:spPr>
          <a:xfrm>
            <a:off x="6403948" y="2255533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38" name="Shape 79"/>
          <p:cNvSpPr txBox="1">
            <a:spLocks noGrp="1"/>
          </p:cNvSpPr>
          <p:nvPr>
            <p:ph type="body" idx="19"/>
          </p:nvPr>
        </p:nvSpPr>
        <p:spPr>
          <a:xfrm>
            <a:off x="6403948" y="4460130"/>
            <a:ext cx="2906841" cy="12503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pic>
        <p:nvPicPr>
          <p:cNvPr id="56" name="Picture 55"/>
          <p:cNvPicPr>
            <a:picLocks noChangeAspect="1"/>
          </p:cNvPicPr>
          <p:nvPr userDrawn="1"/>
        </p:nvPicPr>
        <p:blipFill rotWithShape="1">
          <a:blip r:embed="rId6"/>
          <a:srcRect t="53657"/>
          <a:stretch/>
        </p:blipFill>
        <p:spPr>
          <a:xfrm rot="10800000">
            <a:off x="11445239" y="5416561"/>
            <a:ext cx="746759" cy="85026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74" name="Group 73"/>
          <p:cNvGrpSpPr/>
          <p:nvPr userDrawn="1"/>
        </p:nvGrpSpPr>
        <p:grpSpPr>
          <a:xfrm rot="10800000">
            <a:off x="1102360" y="5112944"/>
            <a:ext cx="1152455" cy="686999"/>
            <a:chOff x="9663161" y="1943100"/>
            <a:chExt cx="973616" cy="580390"/>
          </a:xfrm>
          <a:solidFill>
            <a:schemeClr val="bg1"/>
          </a:solidFill>
        </p:grpSpPr>
        <p:grpSp>
          <p:nvGrpSpPr>
            <p:cNvPr id="75" name="Group 74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87" name="Chevron 8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Chevron 8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Chevron 8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Chevron 8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Group 75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83" name="Chevron 82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Chevron 8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Chevron 8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Chevron 8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Group 76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grpFill/>
          </p:grpSpPr>
          <p:sp>
            <p:nvSpPr>
              <p:cNvPr id="79" name="Chevron 78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Chevron 79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Chevron 80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Chevron 81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226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81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823176 w 12192000"/>
              <a:gd name="connsiteY0" fmla="*/ 517712 h 6858000"/>
              <a:gd name="connsiteX1" fmla="*/ 1145918 w 12192000"/>
              <a:gd name="connsiteY1" fmla="*/ 1194970 h 6858000"/>
              <a:gd name="connsiteX2" fmla="*/ 1145918 w 12192000"/>
              <a:gd name="connsiteY2" fmla="*/ 5762090 h 6858000"/>
              <a:gd name="connsiteX3" fmla="*/ 1823176 w 12192000"/>
              <a:gd name="connsiteY3" fmla="*/ 6439348 h 6858000"/>
              <a:gd name="connsiteX4" fmla="*/ 10307864 w 12192000"/>
              <a:gd name="connsiteY4" fmla="*/ 6439348 h 6858000"/>
              <a:gd name="connsiteX5" fmla="*/ 10985122 w 12192000"/>
              <a:gd name="connsiteY5" fmla="*/ 5762090 h 6858000"/>
              <a:gd name="connsiteX6" fmla="*/ 10985122 w 12192000"/>
              <a:gd name="connsiteY6" fmla="*/ 1194970 h 6858000"/>
              <a:gd name="connsiteX7" fmla="*/ 10307864 w 12192000"/>
              <a:gd name="connsiteY7" fmla="*/ 517712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1823176" y="517712"/>
                </a:moveTo>
                <a:cubicBezTo>
                  <a:pt x="1449137" y="517712"/>
                  <a:pt x="1145918" y="820931"/>
                  <a:pt x="1145918" y="1194970"/>
                </a:cubicBezTo>
                <a:lnTo>
                  <a:pt x="1145918" y="5762090"/>
                </a:lnTo>
                <a:cubicBezTo>
                  <a:pt x="1145918" y="6136129"/>
                  <a:pt x="1449137" y="6439348"/>
                  <a:pt x="1823176" y="6439348"/>
                </a:cubicBezTo>
                <a:lnTo>
                  <a:pt x="10307864" y="6439348"/>
                </a:lnTo>
                <a:cubicBezTo>
                  <a:pt x="10681903" y="6439348"/>
                  <a:pt x="10985122" y="6136129"/>
                  <a:pt x="10985122" y="5762090"/>
                </a:cubicBezTo>
                <a:lnTo>
                  <a:pt x="10985122" y="1194970"/>
                </a:lnTo>
                <a:cubicBezTo>
                  <a:pt x="10985122" y="820931"/>
                  <a:pt x="10681903" y="517712"/>
                  <a:pt x="10307864" y="51771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 rot="3480413">
            <a:off x="4300651" y="3809682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C0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 userDrawn="1"/>
        </p:nvSpPr>
        <p:spPr>
          <a:xfrm rot="3480413">
            <a:off x="8396401" y="2628582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5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rcRect l="9129" t="3875" r="10675" b="3493"/>
          <a:stretch>
            <a:fillRect/>
          </a:stretch>
        </p:blipFill>
        <p:spPr>
          <a:xfrm>
            <a:off x="7722009" y="296197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l="17275"/>
          <a:stretch/>
        </p:blipFill>
        <p:spPr>
          <a:xfrm>
            <a:off x="-14514" y="4835212"/>
            <a:ext cx="1467616" cy="1774090"/>
          </a:xfrm>
          <a:prstGeom prst="rect">
            <a:avLst/>
          </a:prstGeom>
        </p:spPr>
      </p:pic>
      <p:sp>
        <p:nvSpPr>
          <p:cNvPr id="23" name="Rounded Rectangle 22"/>
          <p:cNvSpPr/>
          <p:nvPr userDrawn="1"/>
        </p:nvSpPr>
        <p:spPr>
          <a:xfrm rot="3259158">
            <a:off x="9450067" y="-1248922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 userDrawn="1"/>
        </p:nvSpPr>
        <p:spPr>
          <a:xfrm rot="3166483">
            <a:off x="11361681" y="-154701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 userDrawn="1"/>
        </p:nvSpPr>
        <p:spPr>
          <a:xfrm rot="3166483">
            <a:off x="11402677" y="54193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 userDrawn="1"/>
        </p:nvSpPr>
        <p:spPr>
          <a:xfrm rot="3259158">
            <a:off x="10995959" y="2266192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nut 26"/>
          <p:cNvSpPr/>
          <p:nvPr userDrawn="1"/>
        </p:nvSpPr>
        <p:spPr>
          <a:xfrm>
            <a:off x="9561258" y="2783145"/>
            <a:ext cx="619431" cy="619431"/>
          </a:xfrm>
          <a:prstGeom prst="donut">
            <a:avLst>
              <a:gd name="adj" fmla="val 1326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reeform 27"/>
          <p:cNvSpPr/>
          <p:nvPr userDrawn="1"/>
        </p:nvSpPr>
        <p:spPr>
          <a:xfrm>
            <a:off x="4552950" y="5356334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ultiply 28"/>
          <p:cNvSpPr/>
          <p:nvPr userDrawn="1"/>
        </p:nvSpPr>
        <p:spPr>
          <a:xfrm>
            <a:off x="1608188" y="247281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 userDrawn="1"/>
        </p:nvSpPr>
        <p:spPr>
          <a:xfrm rot="3480413">
            <a:off x="10713306" y="4034385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 userDrawn="1"/>
        </p:nvSpPr>
        <p:spPr>
          <a:xfrm rot="3480413">
            <a:off x="10386737" y="5654541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00B0F0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 userDrawn="1"/>
        </p:nvSpPr>
        <p:spPr>
          <a:xfrm rot="3480413">
            <a:off x="2263466" y="-1144919"/>
            <a:ext cx="336156" cy="2979074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l="-1235" t="47853"/>
          <a:stretch/>
        </p:blipFill>
        <p:spPr>
          <a:xfrm>
            <a:off x="2647950" y="0"/>
            <a:ext cx="1796002" cy="92514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>
            <a:off x="8478431" y="4311649"/>
            <a:ext cx="678269" cy="593003"/>
          </a:xfrm>
          <a:prstGeom prst="rect">
            <a:avLst/>
          </a:prstGeom>
        </p:spPr>
      </p:pic>
      <p:sp>
        <p:nvSpPr>
          <p:cNvPr id="35" name="Rounded Rectangle 34"/>
          <p:cNvSpPr/>
          <p:nvPr userDrawn="1"/>
        </p:nvSpPr>
        <p:spPr>
          <a:xfrm rot="3259158">
            <a:off x="610867" y="50367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 userDrawn="1"/>
        </p:nvSpPr>
        <p:spPr>
          <a:xfrm>
            <a:off x="381000" y="1203434"/>
            <a:ext cx="416052" cy="3586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 userDrawn="1"/>
        </p:nvGrpSpPr>
        <p:grpSpPr>
          <a:xfrm>
            <a:off x="3304271" y="1333500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38" name="Chevron 37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Chevron 38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Chevron 39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Chevron 40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2" name="Rounded Rectangle 41"/>
          <p:cNvSpPr/>
          <p:nvPr userDrawn="1"/>
        </p:nvSpPr>
        <p:spPr>
          <a:xfrm rot="3166483">
            <a:off x="-160673" y="263743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 userDrawn="1"/>
        </p:nvSpPr>
        <p:spPr>
          <a:xfrm rot="3259158">
            <a:off x="6687817" y="-2049022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 userDrawn="1"/>
        </p:nvSpPr>
        <p:spPr>
          <a:xfrm rot="3166483">
            <a:off x="2338757" y="5353462"/>
            <a:ext cx="768778" cy="238331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5" name="Rounded Rectangle 44"/>
          <p:cNvSpPr/>
          <p:nvPr userDrawn="1"/>
        </p:nvSpPr>
        <p:spPr>
          <a:xfrm rot="3166483">
            <a:off x="2579631" y="3693399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81000">
                <a:srgbClr val="00B0F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6" name="Multiply 45"/>
          <p:cNvSpPr/>
          <p:nvPr userDrawn="1"/>
        </p:nvSpPr>
        <p:spPr>
          <a:xfrm>
            <a:off x="11285588" y="5216013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>
            <a:off x="2572931" y="2254249"/>
            <a:ext cx="678269" cy="593003"/>
          </a:xfrm>
          <a:prstGeom prst="rect">
            <a:avLst/>
          </a:prstGeom>
        </p:spPr>
      </p:pic>
      <p:sp>
        <p:nvSpPr>
          <p:cNvPr id="48" name="Rounded Rectangle 47"/>
          <p:cNvSpPr/>
          <p:nvPr userDrawn="1"/>
        </p:nvSpPr>
        <p:spPr>
          <a:xfrm rot="3166483">
            <a:off x="6944977" y="5513981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9663161" y="1943100"/>
            <a:ext cx="973616" cy="580390"/>
            <a:chOff x="9663161" y="1943100"/>
            <a:chExt cx="973616" cy="580390"/>
          </a:xfrm>
        </p:grpSpPr>
        <p:grpSp>
          <p:nvGrpSpPr>
            <p:cNvPr id="50" name="Group 49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61" name="Chevron 60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Chevron 61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Chevron 62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Chevron 63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57" name="Chevron 5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Chevron 5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Chevron 5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Chevron 5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2" name="Group 51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53" name="Chevron 52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Chevron 5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Chevron 5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Chevron 5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5" name="Group 64"/>
          <p:cNvGrpSpPr/>
          <p:nvPr userDrawn="1"/>
        </p:nvGrpSpPr>
        <p:grpSpPr>
          <a:xfrm>
            <a:off x="5426441" y="6126480"/>
            <a:ext cx="602918" cy="359410"/>
            <a:chOff x="9663161" y="1943100"/>
            <a:chExt cx="973616" cy="580390"/>
          </a:xfrm>
        </p:grpSpPr>
        <p:grpSp>
          <p:nvGrpSpPr>
            <p:cNvPr id="66" name="Group 65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77" name="Chevron 76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Chevron 77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Chevron 78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Chevron 79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7" name="Group 66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73" name="Chevron 72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Chevron 7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Chevron 7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Chevron 7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8" name="Group 67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69" name="Chevron 68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Chevron 69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Chevron 70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Chevron 71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6BFEB91-DCFB-45E0-B095-2C3F60E132A6}"/>
              </a:ext>
            </a:extLst>
          </p:cNvPr>
          <p:cNvSpPr/>
          <p:nvPr userDrawn="1"/>
        </p:nvSpPr>
        <p:spPr>
          <a:xfrm>
            <a:off x="1145918" y="498662"/>
            <a:ext cx="9839204" cy="5921636"/>
          </a:xfrm>
          <a:prstGeom prst="roundRect">
            <a:avLst>
              <a:gd name="adj" fmla="val 11437"/>
            </a:avLst>
          </a:prstGeom>
          <a:solidFill>
            <a:schemeClr val="bg1">
              <a:alpha val="82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2370959" y="611899"/>
            <a:ext cx="7450082" cy="618714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98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76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853656 w 12192000"/>
              <a:gd name="connsiteY0" fmla="*/ 506282 h 6858000"/>
              <a:gd name="connsiteX1" fmla="*/ 1176398 w 12192000"/>
              <a:gd name="connsiteY1" fmla="*/ 1183540 h 6858000"/>
              <a:gd name="connsiteX2" fmla="*/ 1176398 w 12192000"/>
              <a:gd name="connsiteY2" fmla="*/ 5750660 h 6858000"/>
              <a:gd name="connsiteX3" fmla="*/ 1853656 w 12192000"/>
              <a:gd name="connsiteY3" fmla="*/ 6427918 h 6858000"/>
              <a:gd name="connsiteX4" fmla="*/ 10338344 w 12192000"/>
              <a:gd name="connsiteY4" fmla="*/ 6427918 h 6858000"/>
              <a:gd name="connsiteX5" fmla="*/ 11015602 w 12192000"/>
              <a:gd name="connsiteY5" fmla="*/ 5750660 h 6858000"/>
              <a:gd name="connsiteX6" fmla="*/ 11015602 w 12192000"/>
              <a:gd name="connsiteY6" fmla="*/ 1183540 h 6858000"/>
              <a:gd name="connsiteX7" fmla="*/ 10338344 w 12192000"/>
              <a:gd name="connsiteY7" fmla="*/ 506282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1853656" y="506282"/>
                </a:moveTo>
                <a:cubicBezTo>
                  <a:pt x="1479617" y="506282"/>
                  <a:pt x="1176398" y="809501"/>
                  <a:pt x="1176398" y="1183540"/>
                </a:cubicBezTo>
                <a:lnTo>
                  <a:pt x="1176398" y="5750660"/>
                </a:lnTo>
                <a:cubicBezTo>
                  <a:pt x="1176398" y="6124699"/>
                  <a:pt x="1479617" y="6427918"/>
                  <a:pt x="1853656" y="6427918"/>
                </a:cubicBezTo>
                <a:lnTo>
                  <a:pt x="10338344" y="6427918"/>
                </a:lnTo>
                <a:cubicBezTo>
                  <a:pt x="10712383" y="6427918"/>
                  <a:pt x="11015602" y="6124699"/>
                  <a:pt x="11015602" y="5750660"/>
                </a:cubicBezTo>
                <a:lnTo>
                  <a:pt x="11015602" y="1183540"/>
                </a:lnTo>
                <a:cubicBezTo>
                  <a:pt x="11015602" y="809501"/>
                  <a:pt x="10712383" y="506282"/>
                  <a:pt x="10338344" y="50628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 rot="10800000">
            <a:off x="-826695" y="-306660"/>
            <a:ext cx="13977766" cy="7645235"/>
            <a:chOff x="-940995" y="-497160"/>
            <a:chExt cx="13977766" cy="7645235"/>
          </a:xfrm>
        </p:grpSpPr>
        <p:sp>
          <p:nvSpPr>
            <p:cNvPr id="12" name="Rounded Rectangle 11"/>
            <p:cNvSpPr/>
            <p:nvPr userDrawn="1"/>
          </p:nvSpPr>
          <p:spPr>
            <a:xfrm rot="3480413">
              <a:off x="4300651" y="3809682"/>
              <a:ext cx="324051" cy="1544260"/>
            </a:xfrm>
            <a:prstGeom prst="roundRect">
              <a:avLst>
                <a:gd name="adj" fmla="val 50000"/>
              </a:avLst>
            </a:prstGeom>
            <a:gradFill>
              <a:gsLst>
                <a:gs pos="7000">
                  <a:srgbClr val="FFC000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 userDrawn="1"/>
          </p:nvSpPr>
          <p:spPr>
            <a:xfrm rot="3480413">
              <a:off x="8396401" y="2628582"/>
              <a:ext cx="324051" cy="15442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C000"/>
                </a:gs>
                <a:gs pos="5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lum bright="70000" contrast="-70000"/>
            </a:blip>
            <a:srcRect l="9129" t="3875" r="10675" b="3493"/>
            <a:stretch>
              <a:fillRect/>
            </a:stretch>
          </p:blipFill>
          <p:spPr>
            <a:xfrm>
              <a:off x="7722009" y="296197"/>
              <a:ext cx="1775952" cy="1775952"/>
            </a:xfrm>
            <a:custGeom>
              <a:avLst/>
              <a:gdLst>
                <a:gd name="connsiteX0" fmla="*/ 1784555 w 3569110"/>
                <a:gd name="connsiteY0" fmla="*/ 0 h 3569110"/>
                <a:gd name="connsiteX1" fmla="*/ 3569110 w 3569110"/>
                <a:gd name="connsiteY1" fmla="*/ 1784555 h 3569110"/>
                <a:gd name="connsiteX2" fmla="*/ 1784555 w 3569110"/>
                <a:gd name="connsiteY2" fmla="*/ 3569110 h 3569110"/>
                <a:gd name="connsiteX3" fmla="*/ 0 w 3569110"/>
                <a:gd name="connsiteY3" fmla="*/ 1784555 h 3569110"/>
                <a:gd name="connsiteX4" fmla="*/ 1784555 w 3569110"/>
                <a:gd name="connsiteY4" fmla="*/ 0 h 3569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9110" h="3569110">
                  <a:moveTo>
                    <a:pt x="1784555" y="0"/>
                  </a:moveTo>
                  <a:cubicBezTo>
                    <a:pt x="2770138" y="0"/>
                    <a:pt x="3569110" y="798972"/>
                    <a:pt x="3569110" y="1784555"/>
                  </a:cubicBezTo>
                  <a:cubicBezTo>
                    <a:pt x="3569110" y="2770138"/>
                    <a:pt x="2770138" y="3569110"/>
                    <a:pt x="1784555" y="3569110"/>
                  </a:cubicBezTo>
                  <a:cubicBezTo>
                    <a:pt x="798972" y="3569110"/>
                    <a:pt x="0" y="2770138"/>
                    <a:pt x="0" y="1784555"/>
                  </a:cubicBezTo>
                  <a:cubicBezTo>
                    <a:pt x="0" y="798972"/>
                    <a:pt x="798972" y="0"/>
                    <a:pt x="1784555" y="0"/>
                  </a:cubicBezTo>
                  <a:close/>
                </a:path>
              </a:pathLst>
            </a:cu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3">
              <a:lum bright="70000" contrast="-70000"/>
            </a:blip>
            <a:srcRect l="17275"/>
            <a:stretch/>
          </p:blipFill>
          <p:spPr>
            <a:xfrm>
              <a:off x="-14514" y="4835212"/>
              <a:ext cx="1467616" cy="1774090"/>
            </a:xfrm>
            <a:prstGeom prst="rect">
              <a:avLst/>
            </a:prstGeom>
          </p:spPr>
        </p:pic>
        <p:sp>
          <p:nvSpPr>
            <p:cNvPr id="16" name="Rounded Rectangle 15"/>
            <p:cNvSpPr/>
            <p:nvPr userDrawn="1"/>
          </p:nvSpPr>
          <p:spPr>
            <a:xfrm rot="3259158">
              <a:off x="9450067" y="-1248922"/>
              <a:ext cx="350376" cy="345409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 userDrawn="1"/>
          </p:nvSpPr>
          <p:spPr>
            <a:xfrm rot="3166483">
              <a:off x="11361681" y="-154701"/>
              <a:ext cx="323063" cy="1434372"/>
            </a:xfrm>
            <a:prstGeom prst="roundRect">
              <a:avLst>
                <a:gd name="adj" fmla="val 50000"/>
              </a:avLst>
            </a:prstGeom>
            <a:gradFill>
              <a:gsLst>
                <a:gs pos="94000">
                  <a:srgbClr val="FFC000"/>
                </a:gs>
                <a:gs pos="0">
                  <a:srgbClr val="FF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 userDrawn="1"/>
          </p:nvSpPr>
          <p:spPr>
            <a:xfrm rot="3166483">
              <a:off x="11402677" y="541931"/>
              <a:ext cx="884870" cy="2383318"/>
            </a:xfrm>
            <a:prstGeom prst="roundRect">
              <a:avLst>
                <a:gd name="adj" fmla="val 50000"/>
              </a:avLst>
            </a:prstGeom>
            <a:gradFill>
              <a:gsLst>
                <a:gs pos="94000">
                  <a:srgbClr val="FFC000"/>
                </a:gs>
                <a:gs pos="0">
                  <a:srgbClr val="FFFF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 userDrawn="1"/>
          </p:nvSpPr>
          <p:spPr>
            <a:xfrm rot="3259158">
              <a:off x="10995959" y="2266192"/>
              <a:ext cx="162595" cy="3454099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00B0F0"/>
                </a:gs>
                <a:gs pos="0">
                  <a:srgbClr val="7030A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onut 20"/>
            <p:cNvSpPr/>
            <p:nvPr userDrawn="1"/>
          </p:nvSpPr>
          <p:spPr>
            <a:xfrm>
              <a:off x="9561258" y="2783145"/>
              <a:ext cx="619431" cy="619431"/>
            </a:xfrm>
            <a:prstGeom prst="donut">
              <a:avLst>
                <a:gd name="adj" fmla="val 1326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 21"/>
            <p:cNvSpPr/>
            <p:nvPr userDrawn="1"/>
          </p:nvSpPr>
          <p:spPr>
            <a:xfrm>
              <a:off x="4552950" y="5356334"/>
              <a:ext cx="681228" cy="587266"/>
            </a:xfrm>
            <a:custGeom>
              <a:avLst/>
              <a:gdLst>
                <a:gd name="connsiteX0" fmla="*/ 994410 w 1988820"/>
                <a:gd name="connsiteY0" fmla="*/ 266700 h 1714500"/>
                <a:gd name="connsiteX1" fmla="*/ 232029 w 1988820"/>
                <a:gd name="connsiteY1" fmla="*/ 1581150 h 1714500"/>
                <a:gd name="connsiteX2" fmla="*/ 1756791 w 1988820"/>
                <a:gd name="connsiteY2" fmla="*/ 1581150 h 1714500"/>
                <a:gd name="connsiteX3" fmla="*/ 994410 w 1988820"/>
                <a:gd name="connsiteY3" fmla="*/ 0 h 1714500"/>
                <a:gd name="connsiteX4" fmla="*/ 1988820 w 1988820"/>
                <a:gd name="connsiteY4" fmla="*/ 1714500 h 1714500"/>
                <a:gd name="connsiteX5" fmla="*/ 0 w 1988820"/>
                <a:gd name="connsiteY5" fmla="*/ 171450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8820" h="1714500">
                  <a:moveTo>
                    <a:pt x="994410" y="266700"/>
                  </a:moveTo>
                  <a:lnTo>
                    <a:pt x="232029" y="1581150"/>
                  </a:lnTo>
                  <a:lnTo>
                    <a:pt x="1756791" y="1581150"/>
                  </a:lnTo>
                  <a:close/>
                  <a:moveTo>
                    <a:pt x="994410" y="0"/>
                  </a:moveTo>
                  <a:lnTo>
                    <a:pt x="1988820" y="1714500"/>
                  </a:lnTo>
                  <a:lnTo>
                    <a:pt x="0" y="17145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Multiply 22"/>
            <p:cNvSpPr/>
            <p:nvPr userDrawn="1"/>
          </p:nvSpPr>
          <p:spPr>
            <a:xfrm>
              <a:off x="1608188" y="2472813"/>
              <a:ext cx="734962" cy="734962"/>
            </a:xfrm>
            <a:prstGeom prst="mathMultiply">
              <a:avLst>
                <a:gd name="adj1" fmla="val 742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 userDrawn="1"/>
          </p:nvSpPr>
          <p:spPr>
            <a:xfrm rot="3480413">
              <a:off x="10713306" y="4034385"/>
              <a:ext cx="421393" cy="2008142"/>
            </a:xfrm>
            <a:prstGeom prst="roundRect">
              <a:avLst>
                <a:gd name="adj" fmla="val 50000"/>
              </a:avLst>
            </a:prstGeom>
            <a:gradFill>
              <a:gsLst>
                <a:gs pos="7000">
                  <a:srgbClr val="FF3399"/>
                </a:gs>
                <a:gs pos="100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 userDrawn="1"/>
          </p:nvSpPr>
          <p:spPr>
            <a:xfrm rot="3480413">
              <a:off x="10386737" y="5654541"/>
              <a:ext cx="421393" cy="2008142"/>
            </a:xfrm>
            <a:prstGeom prst="roundRect">
              <a:avLst>
                <a:gd name="adj" fmla="val 50000"/>
              </a:avLst>
            </a:prstGeom>
            <a:gradFill>
              <a:gsLst>
                <a:gs pos="7000">
                  <a:srgbClr val="00B0F0"/>
                </a:gs>
                <a:gs pos="100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 userDrawn="1"/>
          </p:nvSpPr>
          <p:spPr>
            <a:xfrm rot="3480413">
              <a:off x="2263466" y="-1144919"/>
              <a:ext cx="336156" cy="2979074"/>
            </a:xfrm>
            <a:prstGeom prst="roundRect">
              <a:avLst>
                <a:gd name="adj" fmla="val 50000"/>
              </a:avLst>
            </a:prstGeom>
            <a:gradFill>
              <a:gsLst>
                <a:gs pos="7000">
                  <a:srgbClr val="FF3399"/>
                </a:gs>
                <a:gs pos="100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/>
            <p:cNvPicPr>
              <a:picLocks noChangeAspect="1"/>
            </p:cNvPicPr>
            <p:nvPr userDrawn="1"/>
          </p:nvPicPr>
          <p:blipFill rotWithShape="1">
            <a:blip r:embed="rId3">
              <a:lum bright="70000" contrast="-70000"/>
            </a:blip>
            <a:srcRect l="-1235" t="47853"/>
            <a:stretch/>
          </p:blipFill>
          <p:spPr>
            <a:xfrm>
              <a:off x="2647950" y="0"/>
              <a:ext cx="1796002" cy="925145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 userDrawn="1"/>
          </p:nvPicPr>
          <p:blipFill rotWithShape="1">
            <a:blip r:embed="rId4"/>
            <a:srcRect t="53657"/>
            <a:stretch/>
          </p:blipFill>
          <p:spPr>
            <a:xfrm>
              <a:off x="8478431" y="4311649"/>
              <a:ext cx="678269" cy="593003"/>
            </a:xfrm>
            <a:prstGeom prst="rect">
              <a:avLst/>
            </a:prstGeom>
          </p:spPr>
        </p:pic>
        <p:sp>
          <p:nvSpPr>
            <p:cNvPr id="29" name="Rounded Rectangle 28"/>
            <p:cNvSpPr/>
            <p:nvPr userDrawn="1"/>
          </p:nvSpPr>
          <p:spPr>
            <a:xfrm rot="3259158">
              <a:off x="610867" y="503678"/>
              <a:ext cx="350376" cy="345409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3399"/>
                </a:gs>
                <a:gs pos="81000">
                  <a:srgbClr val="7030A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 userDrawn="1"/>
          </p:nvSpPr>
          <p:spPr>
            <a:xfrm>
              <a:off x="381000" y="1203434"/>
              <a:ext cx="416052" cy="358666"/>
            </a:xfrm>
            <a:custGeom>
              <a:avLst/>
              <a:gdLst>
                <a:gd name="connsiteX0" fmla="*/ 994410 w 1988820"/>
                <a:gd name="connsiteY0" fmla="*/ 266700 h 1714500"/>
                <a:gd name="connsiteX1" fmla="*/ 232029 w 1988820"/>
                <a:gd name="connsiteY1" fmla="*/ 1581150 h 1714500"/>
                <a:gd name="connsiteX2" fmla="*/ 1756791 w 1988820"/>
                <a:gd name="connsiteY2" fmla="*/ 1581150 h 1714500"/>
                <a:gd name="connsiteX3" fmla="*/ 994410 w 1988820"/>
                <a:gd name="connsiteY3" fmla="*/ 0 h 1714500"/>
                <a:gd name="connsiteX4" fmla="*/ 1988820 w 1988820"/>
                <a:gd name="connsiteY4" fmla="*/ 1714500 h 1714500"/>
                <a:gd name="connsiteX5" fmla="*/ 0 w 1988820"/>
                <a:gd name="connsiteY5" fmla="*/ 171450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8820" h="1714500">
                  <a:moveTo>
                    <a:pt x="994410" y="266700"/>
                  </a:moveTo>
                  <a:lnTo>
                    <a:pt x="232029" y="1581150"/>
                  </a:lnTo>
                  <a:lnTo>
                    <a:pt x="1756791" y="1581150"/>
                  </a:lnTo>
                  <a:close/>
                  <a:moveTo>
                    <a:pt x="994410" y="0"/>
                  </a:moveTo>
                  <a:lnTo>
                    <a:pt x="1988820" y="1714500"/>
                  </a:lnTo>
                  <a:lnTo>
                    <a:pt x="0" y="17145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 userDrawn="1"/>
          </p:nvGrpSpPr>
          <p:grpSpPr>
            <a:xfrm>
              <a:off x="3304271" y="13335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32" name="Chevron 31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Chevron 32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Chevron 33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Chevron 34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Rounded Rectangle 35"/>
            <p:cNvSpPr/>
            <p:nvPr userDrawn="1"/>
          </p:nvSpPr>
          <p:spPr>
            <a:xfrm rot="3166483">
              <a:off x="-160673" y="2637431"/>
              <a:ext cx="884870" cy="2383318"/>
            </a:xfrm>
            <a:prstGeom prst="roundRect">
              <a:avLst>
                <a:gd name="adj" fmla="val 50000"/>
              </a:avLst>
            </a:prstGeom>
            <a:gradFill>
              <a:gsLst>
                <a:gs pos="94000">
                  <a:srgbClr val="FFC000"/>
                </a:gs>
                <a:gs pos="0">
                  <a:srgbClr val="FFFF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 userDrawn="1"/>
          </p:nvSpPr>
          <p:spPr>
            <a:xfrm rot="3259158">
              <a:off x="6687817" y="-2049022"/>
              <a:ext cx="350376" cy="345409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3399"/>
                </a:gs>
                <a:gs pos="81000">
                  <a:srgbClr val="7030A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/>
            <p:cNvSpPr/>
            <p:nvPr userDrawn="1"/>
          </p:nvSpPr>
          <p:spPr>
            <a:xfrm rot="3166483">
              <a:off x="2338757" y="5353462"/>
              <a:ext cx="768778" cy="238331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39" name="Rounded Rectangle 38"/>
            <p:cNvSpPr/>
            <p:nvPr userDrawn="1"/>
          </p:nvSpPr>
          <p:spPr>
            <a:xfrm rot="3166483">
              <a:off x="2579631" y="3693399"/>
              <a:ext cx="323063" cy="143437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C000"/>
                </a:gs>
                <a:gs pos="81000">
                  <a:srgbClr val="00B0F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40" name="Multiply 39"/>
            <p:cNvSpPr/>
            <p:nvPr userDrawn="1"/>
          </p:nvSpPr>
          <p:spPr>
            <a:xfrm>
              <a:off x="11285588" y="5216013"/>
              <a:ext cx="734962" cy="734962"/>
            </a:xfrm>
            <a:prstGeom prst="mathMultiply">
              <a:avLst>
                <a:gd name="adj1" fmla="val 74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/>
            <p:cNvPicPr>
              <a:picLocks noChangeAspect="1"/>
            </p:cNvPicPr>
            <p:nvPr userDrawn="1"/>
          </p:nvPicPr>
          <p:blipFill rotWithShape="1">
            <a:blip r:embed="rId4"/>
            <a:srcRect t="53657"/>
            <a:stretch/>
          </p:blipFill>
          <p:spPr>
            <a:xfrm>
              <a:off x="2572931" y="2254249"/>
              <a:ext cx="678269" cy="593003"/>
            </a:xfrm>
            <a:prstGeom prst="rect">
              <a:avLst/>
            </a:prstGeom>
          </p:spPr>
        </p:pic>
        <p:sp>
          <p:nvSpPr>
            <p:cNvPr id="42" name="Rounded Rectangle 41"/>
            <p:cNvSpPr/>
            <p:nvPr userDrawn="1"/>
          </p:nvSpPr>
          <p:spPr>
            <a:xfrm rot="3166483">
              <a:off x="6944977" y="5513981"/>
              <a:ext cx="884870" cy="2383318"/>
            </a:xfrm>
            <a:prstGeom prst="roundRect">
              <a:avLst>
                <a:gd name="adj" fmla="val 50000"/>
              </a:avLst>
            </a:prstGeom>
            <a:gradFill>
              <a:gsLst>
                <a:gs pos="94000">
                  <a:srgbClr val="FFC000"/>
                </a:gs>
                <a:gs pos="0">
                  <a:srgbClr val="FFFF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/>
            <p:cNvGrpSpPr/>
            <p:nvPr userDrawn="1"/>
          </p:nvGrpSpPr>
          <p:grpSpPr>
            <a:xfrm>
              <a:off x="9663161" y="1943100"/>
              <a:ext cx="973616" cy="580390"/>
              <a:chOff x="9663161" y="1943100"/>
              <a:chExt cx="973616" cy="580390"/>
            </a:xfrm>
          </p:grpSpPr>
          <p:grpSp>
            <p:nvGrpSpPr>
              <p:cNvPr id="44" name="Group 43"/>
              <p:cNvGrpSpPr/>
              <p:nvPr userDrawn="1"/>
            </p:nvGrpSpPr>
            <p:grpSpPr>
              <a:xfrm>
                <a:off x="9663161" y="1943100"/>
                <a:ext cx="973616" cy="184150"/>
                <a:chOff x="-1904998" y="3362326"/>
                <a:chExt cx="4683583" cy="666750"/>
              </a:xfrm>
              <a:solidFill>
                <a:schemeClr val="tx1"/>
              </a:solidFill>
            </p:grpSpPr>
            <p:sp>
              <p:nvSpPr>
                <p:cNvPr id="55" name="Chevron 54"/>
                <p:cNvSpPr/>
                <p:nvPr userDrawn="1"/>
              </p:nvSpPr>
              <p:spPr>
                <a:xfrm rot="16200000">
                  <a:off x="-481917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Chevron 55"/>
                <p:cNvSpPr/>
                <p:nvPr userDrawn="1"/>
              </p:nvSpPr>
              <p:spPr>
                <a:xfrm rot="16200000">
                  <a:off x="68875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Chevron 56"/>
                <p:cNvSpPr/>
                <p:nvPr userDrawn="1"/>
              </p:nvSpPr>
              <p:spPr>
                <a:xfrm rot="16200000">
                  <a:off x="185942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Chevron 57"/>
                <p:cNvSpPr/>
                <p:nvPr userDrawn="1"/>
              </p:nvSpPr>
              <p:spPr>
                <a:xfrm rot="16200000">
                  <a:off x="-1652585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Group 44"/>
              <p:cNvGrpSpPr/>
              <p:nvPr userDrawn="1"/>
            </p:nvGrpSpPr>
            <p:grpSpPr>
              <a:xfrm>
                <a:off x="9663161" y="2141220"/>
                <a:ext cx="973616" cy="184150"/>
                <a:chOff x="-1904998" y="3362326"/>
                <a:chExt cx="4683583" cy="666750"/>
              </a:xfrm>
              <a:solidFill>
                <a:schemeClr val="tx1"/>
              </a:solidFill>
            </p:grpSpPr>
            <p:sp>
              <p:nvSpPr>
                <p:cNvPr id="51" name="Chevron 50"/>
                <p:cNvSpPr/>
                <p:nvPr userDrawn="1"/>
              </p:nvSpPr>
              <p:spPr>
                <a:xfrm rot="16200000">
                  <a:off x="-481917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Chevron 51"/>
                <p:cNvSpPr/>
                <p:nvPr userDrawn="1"/>
              </p:nvSpPr>
              <p:spPr>
                <a:xfrm rot="16200000">
                  <a:off x="68875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Chevron 52"/>
                <p:cNvSpPr/>
                <p:nvPr userDrawn="1"/>
              </p:nvSpPr>
              <p:spPr>
                <a:xfrm rot="16200000">
                  <a:off x="185942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Chevron 53"/>
                <p:cNvSpPr/>
                <p:nvPr userDrawn="1"/>
              </p:nvSpPr>
              <p:spPr>
                <a:xfrm rot="16200000">
                  <a:off x="-1652585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Group 45"/>
              <p:cNvGrpSpPr/>
              <p:nvPr userDrawn="1"/>
            </p:nvGrpSpPr>
            <p:grpSpPr>
              <a:xfrm>
                <a:off x="9663161" y="2339340"/>
                <a:ext cx="973616" cy="184150"/>
                <a:chOff x="-1904998" y="3362326"/>
                <a:chExt cx="4683583" cy="666750"/>
              </a:xfrm>
              <a:solidFill>
                <a:schemeClr val="tx1"/>
              </a:solidFill>
            </p:grpSpPr>
            <p:sp>
              <p:nvSpPr>
                <p:cNvPr id="47" name="Chevron 46"/>
                <p:cNvSpPr/>
                <p:nvPr userDrawn="1"/>
              </p:nvSpPr>
              <p:spPr>
                <a:xfrm rot="16200000">
                  <a:off x="-481917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Chevron 47"/>
                <p:cNvSpPr/>
                <p:nvPr userDrawn="1"/>
              </p:nvSpPr>
              <p:spPr>
                <a:xfrm rot="16200000">
                  <a:off x="68875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Chevron 48"/>
                <p:cNvSpPr/>
                <p:nvPr userDrawn="1"/>
              </p:nvSpPr>
              <p:spPr>
                <a:xfrm rot="16200000">
                  <a:off x="185942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Chevron 49"/>
                <p:cNvSpPr/>
                <p:nvPr userDrawn="1"/>
              </p:nvSpPr>
              <p:spPr>
                <a:xfrm rot="16200000">
                  <a:off x="-1652585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9" name="Group 58"/>
            <p:cNvGrpSpPr/>
            <p:nvPr userDrawn="1"/>
          </p:nvGrpSpPr>
          <p:grpSpPr>
            <a:xfrm>
              <a:off x="5426441" y="6126480"/>
              <a:ext cx="602918" cy="359410"/>
              <a:chOff x="9663161" y="1943100"/>
              <a:chExt cx="973616" cy="580390"/>
            </a:xfrm>
          </p:grpSpPr>
          <p:grpSp>
            <p:nvGrpSpPr>
              <p:cNvPr id="60" name="Group 59"/>
              <p:cNvGrpSpPr/>
              <p:nvPr userDrawn="1"/>
            </p:nvGrpSpPr>
            <p:grpSpPr>
              <a:xfrm>
                <a:off x="9663161" y="1943100"/>
                <a:ext cx="973616" cy="184150"/>
                <a:chOff x="-1904998" y="3362326"/>
                <a:chExt cx="4683583" cy="666750"/>
              </a:xfrm>
              <a:solidFill>
                <a:schemeClr val="tx1"/>
              </a:solidFill>
            </p:grpSpPr>
            <p:sp>
              <p:nvSpPr>
                <p:cNvPr id="71" name="Chevron 70"/>
                <p:cNvSpPr/>
                <p:nvPr userDrawn="1"/>
              </p:nvSpPr>
              <p:spPr>
                <a:xfrm rot="16200000">
                  <a:off x="-481917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Chevron 71"/>
                <p:cNvSpPr/>
                <p:nvPr userDrawn="1"/>
              </p:nvSpPr>
              <p:spPr>
                <a:xfrm rot="16200000">
                  <a:off x="68875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Chevron 72"/>
                <p:cNvSpPr/>
                <p:nvPr userDrawn="1"/>
              </p:nvSpPr>
              <p:spPr>
                <a:xfrm rot="16200000">
                  <a:off x="185942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Chevron 73"/>
                <p:cNvSpPr/>
                <p:nvPr userDrawn="1"/>
              </p:nvSpPr>
              <p:spPr>
                <a:xfrm rot="16200000">
                  <a:off x="-1652585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1" name="Group 60"/>
              <p:cNvGrpSpPr/>
              <p:nvPr userDrawn="1"/>
            </p:nvGrpSpPr>
            <p:grpSpPr>
              <a:xfrm>
                <a:off x="9663161" y="2141220"/>
                <a:ext cx="973616" cy="184150"/>
                <a:chOff x="-1904998" y="3362326"/>
                <a:chExt cx="4683583" cy="666750"/>
              </a:xfrm>
              <a:solidFill>
                <a:schemeClr val="tx1"/>
              </a:solidFill>
            </p:grpSpPr>
            <p:sp>
              <p:nvSpPr>
                <p:cNvPr id="67" name="Chevron 66"/>
                <p:cNvSpPr/>
                <p:nvPr userDrawn="1"/>
              </p:nvSpPr>
              <p:spPr>
                <a:xfrm rot="16200000">
                  <a:off x="-481917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Chevron 67"/>
                <p:cNvSpPr/>
                <p:nvPr userDrawn="1"/>
              </p:nvSpPr>
              <p:spPr>
                <a:xfrm rot="16200000">
                  <a:off x="68875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Chevron 68"/>
                <p:cNvSpPr/>
                <p:nvPr userDrawn="1"/>
              </p:nvSpPr>
              <p:spPr>
                <a:xfrm rot="16200000">
                  <a:off x="185942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Chevron 69"/>
                <p:cNvSpPr/>
                <p:nvPr userDrawn="1"/>
              </p:nvSpPr>
              <p:spPr>
                <a:xfrm rot="16200000">
                  <a:off x="-1652585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2" name="Group 61"/>
              <p:cNvGrpSpPr/>
              <p:nvPr userDrawn="1"/>
            </p:nvGrpSpPr>
            <p:grpSpPr>
              <a:xfrm>
                <a:off x="9663161" y="2339340"/>
                <a:ext cx="973616" cy="184150"/>
                <a:chOff x="-1904998" y="3362326"/>
                <a:chExt cx="4683583" cy="666750"/>
              </a:xfrm>
              <a:solidFill>
                <a:schemeClr val="tx1"/>
              </a:solidFill>
            </p:grpSpPr>
            <p:sp>
              <p:nvSpPr>
                <p:cNvPr id="63" name="Chevron 62"/>
                <p:cNvSpPr/>
                <p:nvPr userDrawn="1"/>
              </p:nvSpPr>
              <p:spPr>
                <a:xfrm rot="16200000">
                  <a:off x="-481917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Chevron 63"/>
                <p:cNvSpPr/>
                <p:nvPr userDrawn="1"/>
              </p:nvSpPr>
              <p:spPr>
                <a:xfrm rot="16200000">
                  <a:off x="68875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Chevron 64"/>
                <p:cNvSpPr/>
                <p:nvPr userDrawn="1"/>
              </p:nvSpPr>
              <p:spPr>
                <a:xfrm rot="16200000">
                  <a:off x="1859423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Chevron 65"/>
                <p:cNvSpPr/>
                <p:nvPr userDrawn="1"/>
              </p:nvSpPr>
              <p:spPr>
                <a:xfrm rot="16200000">
                  <a:off x="-1652585" y="3109913"/>
                  <a:ext cx="666750" cy="1171575"/>
                </a:xfrm>
                <a:prstGeom prst="chevron">
                  <a:avLst>
                    <a:gd name="adj" fmla="val 7714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7B3558B-2A6D-49FA-80B6-2EBA817149A1}"/>
              </a:ext>
            </a:extLst>
          </p:cNvPr>
          <p:cNvSpPr/>
          <p:nvPr userDrawn="1"/>
        </p:nvSpPr>
        <p:spPr>
          <a:xfrm>
            <a:off x="1176398" y="468182"/>
            <a:ext cx="9839204" cy="5921636"/>
          </a:xfrm>
          <a:prstGeom prst="roundRect">
            <a:avLst>
              <a:gd name="adj" fmla="val 11437"/>
            </a:avLst>
          </a:prstGeom>
          <a:solidFill>
            <a:schemeClr val="bg1">
              <a:alpha val="82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PK" dirty="0"/>
          </a:p>
        </p:txBody>
      </p:sp>
      <p:sp>
        <p:nvSpPr>
          <p:cNvPr id="6" name="Shape 95"/>
          <p:cNvSpPr txBox="1">
            <a:spLocks noGrp="1"/>
          </p:cNvSpPr>
          <p:nvPr>
            <p:ph type="title"/>
          </p:nvPr>
        </p:nvSpPr>
        <p:spPr>
          <a:xfrm>
            <a:off x="2370959" y="546408"/>
            <a:ext cx="7450082" cy="732011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133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mall"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/>
          <p:cNvSpPr/>
          <p:nvPr userDrawn="1"/>
        </p:nvSpPr>
        <p:spPr>
          <a:xfrm rot="13966483">
            <a:off x="4095956" y="-251520"/>
            <a:ext cx="848457" cy="2983515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CAEC39C-974B-4E43-AA67-C6CDA3B95E96}"/>
              </a:ext>
            </a:extLst>
          </p:cNvPr>
          <p:cNvSpPr/>
          <p:nvPr userDrawn="1"/>
        </p:nvSpPr>
        <p:spPr>
          <a:xfrm>
            <a:off x="0" y="1630927"/>
            <a:ext cx="12192000" cy="274074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100000">
                <a:srgbClr val="7030A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77" name="Rounded Rectangle 76"/>
          <p:cNvSpPr/>
          <p:nvPr userDrawn="1"/>
        </p:nvSpPr>
        <p:spPr>
          <a:xfrm rot="14059158">
            <a:off x="8538172" y="-345726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 userDrawn="1"/>
        </p:nvSpPr>
        <p:spPr>
          <a:xfrm rot="14059158">
            <a:off x="7692744" y="-418843"/>
            <a:ext cx="436432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4" name="Rounded Rectangle 33"/>
          <p:cNvSpPr/>
          <p:nvPr userDrawn="1"/>
        </p:nvSpPr>
        <p:spPr>
          <a:xfrm rot="13966483">
            <a:off x="9580291" y="-203239"/>
            <a:ext cx="948732" cy="2941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 rot="14280413">
            <a:off x="7585374" y="1487473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C0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 rot="14280413">
            <a:off x="3489624" y="2668573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5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rcRect l="9129" t="3875" r="10675" b="3493"/>
          <a:stretch>
            <a:fillRect/>
          </a:stretch>
        </p:blipFill>
        <p:spPr>
          <a:xfrm rot="10800000">
            <a:off x="2712115" y="4769266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7275"/>
          <a:stretch/>
        </p:blipFill>
        <p:spPr>
          <a:xfrm rot="10800000">
            <a:off x="10718874" y="232113"/>
            <a:ext cx="1467616" cy="1774090"/>
          </a:xfrm>
          <a:prstGeom prst="rect">
            <a:avLst/>
          </a:prstGeom>
        </p:spPr>
      </p:pic>
      <p:sp>
        <p:nvSpPr>
          <p:cNvPr id="17" name="Rounded Rectangle 16"/>
          <p:cNvSpPr/>
          <p:nvPr userDrawn="1"/>
        </p:nvSpPr>
        <p:spPr>
          <a:xfrm rot="14059158">
            <a:off x="3171634" y="3817089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 rot="13966483">
            <a:off x="807533" y="4992936"/>
            <a:ext cx="502793" cy="223235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 rot="13966483">
            <a:off x="774089" y="3820916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 userDrawn="1"/>
        </p:nvSpPr>
        <p:spPr>
          <a:xfrm rot="14059158">
            <a:off x="2670772" y="-364776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nut 20"/>
          <p:cNvSpPr/>
          <p:nvPr userDrawn="1"/>
        </p:nvSpPr>
        <p:spPr>
          <a:xfrm rot="10800000">
            <a:off x="2029387" y="3438839"/>
            <a:ext cx="619431" cy="619431"/>
          </a:xfrm>
          <a:prstGeom prst="donut">
            <a:avLst>
              <a:gd name="adj" fmla="val 1326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 21"/>
          <p:cNvSpPr/>
          <p:nvPr userDrawn="1"/>
        </p:nvSpPr>
        <p:spPr>
          <a:xfrm rot="10800000">
            <a:off x="4651798" y="5717465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 userDrawn="1"/>
        </p:nvSpPr>
        <p:spPr>
          <a:xfrm rot="10800000">
            <a:off x="9866926" y="3633640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 userDrawn="1"/>
        </p:nvSpPr>
        <p:spPr>
          <a:xfrm rot="14280413">
            <a:off x="1075377" y="798888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 userDrawn="1"/>
        </p:nvSpPr>
        <p:spPr>
          <a:xfrm rot="14280413">
            <a:off x="1763895" y="-293402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00B0F0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 userDrawn="1"/>
        </p:nvSpPr>
        <p:spPr>
          <a:xfrm rot="14280413">
            <a:off x="10671577" y="4302410"/>
            <a:ext cx="336156" cy="2979074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l="-1235" t="47853"/>
          <a:stretch/>
        </p:blipFill>
        <p:spPr>
          <a:xfrm rot="10800000">
            <a:off x="7766124" y="5916270"/>
            <a:ext cx="1796002" cy="9251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 rot="10800000">
            <a:off x="3053376" y="1936763"/>
            <a:ext cx="678269" cy="593003"/>
          </a:xfrm>
          <a:prstGeom prst="rect">
            <a:avLst/>
          </a:prstGeom>
        </p:spPr>
      </p:pic>
      <p:sp>
        <p:nvSpPr>
          <p:cNvPr id="29" name="Rounded Rectangle 28"/>
          <p:cNvSpPr/>
          <p:nvPr userDrawn="1"/>
        </p:nvSpPr>
        <p:spPr>
          <a:xfrm rot="14059158">
            <a:off x="10516834" y="4411485"/>
            <a:ext cx="187629" cy="18497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 userDrawn="1"/>
        </p:nvSpPr>
        <p:spPr>
          <a:xfrm rot="10800000">
            <a:off x="11413024" y="6022265"/>
            <a:ext cx="416052" cy="3586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 userDrawn="1"/>
        </p:nvGrpSpPr>
        <p:grpSpPr>
          <a:xfrm rot="10800000">
            <a:off x="6941589" y="5742865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73" name="Chevron 72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Chevron 73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Chevron 74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6" name="Chevron 75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Rounded Rectangle 31"/>
          <p:cNvSpPr/>
          <p:nvPr userDrawn="1"/>
        </p:nvSpPr>
        <p:spPr>
          <a:xfrm rot="13966483">
            <a:off x="9123679" y="3992365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 userDrawn="1"/>
        </p:nvSpPr>
        <p:spPr>
          <a:xfrm rot="14059158">
            <a:off x="6733983" y="3524116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 userDrawn="1"/>
        </p:nvSpPr>
        <p:spPr>
          <a:xfrm rot="13966483">
            <a:off x="9307382" y="1713644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81000">
                <a:srgbClr val="00B0F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6" name="Multiply 35"/>
          <p:cNvSpPr/>
          <p:nvPr userDrawn="1"/>
        </p:nvSpPr>
        <p:spPr>
          <a:xfrm rot="10800000">
            <a:off x="189526" y="890440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 rot="10800000">
            <a:off x="8958876" y="3994163"/>
            <a:ext cx="678269" cy="593003"/>
          </a:xfrm>
          <a:prstGeom prst="rect">
            <a:avLst/>
          </a:prstGeom>
        </p:spPr>
      </p:pic>
      <p:grpSp>
        <p:nvGrpSpPr>
          <p:cNvPr id="39" name="Group 38"/>
          <p:cNvGrpSpPr/>
          <p:nvPr userDrawn="1"/>
        </p:nvGrpSpPr>
        <p:grpSpPr>
          <a:xfrm rot="10800000">
            <a:off x="1573299" y="4317925"/>
            <a:ext cx="973616" cy="580390"/>
            <a:chOff x="9663161" y="1943100"/>
            <a:chExt cx="973616" cy="580390"/>
          </a:xfrm>
        </p:grpSpPr>
        <p:grpSp>
          <p:nvGrpSpPr>
            <p:cNvPr id="58" name="Group 57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69" name="Chevron 68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Chevron 69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Chevron 70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Chevron 71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9" name="Group 58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65" name="Chevron 64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Chevron 65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Chevron 66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Chevron 67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0" name="Group 59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61" name="Chevron 60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Chevron 61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Chevron 62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Chevron 63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0" name="Group 39"/>
          <p:cNvGrpSpPr/>
          <p:nvPr userDrawn="1"/>
        </p:nvGrpSpPr>
        <p:grpSpPr>
          <a:xfrm rot="10800000">
            <a:off x="6180716" y="355524"/>
            <a:ext cx="1210683" cy="721709"/>
            <a:chOff x="9663161" y="1943100"/>
            <a:chExt cx="973616" cy="580390"/>
          </a:xfrm>
        </p:grpSpPr>
        <p:grpSp>
          <p:nvGrpSpPr>
            <p:cNvPr id="41" name="Group 40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54" name="Chevron 53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Chevron 54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Chevron 55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Chevron 56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50" name="Chevron 49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Chevron 50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Chevron 51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Chevron 52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5" name="Group 44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46" name="Chevron 45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Chevron 46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Chevron 47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Chevron 48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" name="Group 2"/>
          <p:cNvGrpSpPr/>
          <p:nvPr userDrawn="1"/>
        </p:nvGrpSpPr>
        <p:grpSpPr>
          <a:xfrm>
            <a:off x="0" y="1630926"/>
            <a:ext cx="12192000" cy="3741174"/>
            <a:chOff x="0" y="1592826"/>
            <a:chExt cx="12192000" cy="374117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AEC39C-974B-4E43-AA67-C6CDA3B95E96}"/>
                </a:ext>
              </a:extLst>
            </p:cNvPr>
            <p:cNvSpPr/>
            <p:nvPr userDrawn="1"/>
          </p:nvSpPr>
          <p:spPr>
            <a:xfrm>
              <a:off x="0" y="1592826"/>
              <a:ext cx="12192000" cy="3716593"/>
            </a:xfrm>
            <a:prstGeom prst="rect">
              <a:avLst/>
            </a:prstGeom>
            <a:gradFill flip="none" rotWithShape="1">
              <a:gsLst>
                <a:gs pos="0">
                  <a:srgbClr val="FF3399"/>
                </a:gs>
                <a:gs pos="100000">
                  <a:srgbClr val="7030A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dirty="0"/>
            </a:p>
          </p:txBody>
        </p:sp>
        <p:sp>
          <p:nvSpPr>
            <p:cNvPr id="2" name="Isosceles Triangle 1"/>
            <p:cNvSpPr/>
            <p:nvPr userDrawn="1"/>
          </p:nvSpPr>
          <p:spPr>
            <a:xfrm>
              <a:off x="0" y="1619249"/>
              <a:ext cx="12192000" cy="3714751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Shape 78"/>
          <p:cNvSpPr txBox="1">
            <a:spLocks noGrp="1"/>
          </p:cNvSpPr>
          <p:nvPr userDrawn="1">
            <p:ph type="title"/>
          </p:nvPr>
        </p:nvSpPr>
        <p:spPr>
          <a:xfrm>
            <a:off x="867400" y="1848865"/>
            <a:ext cx="4125515" cy="685347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3" name="Shape 79"/>
          <p:cNvSpPr txBox="1">
            <a:spLocks noGrp="1"/>
          </p:cNvSpPr>
          <p:nvPr userDrawn="1">
            <p:ph type="body" idx="1"/>
          </p:nvPr>
        </p:nvSpPr>
        <p:spPr>
          <a:xfrm>
            <a:off x="887420" y="2780896"/>
            <a:ext cx="4105495" cy="228533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grpSp>
        <p:nvGrpSpPr>
          <p:cNvPr id="80" name="Group 79"/>
          <p:cNvGrpSpPr/>
          <p:nvPr userDrawn="1"/>
        </p:nvGrpSpPr>
        <p:grpSpPr>
          <a:xfrm rot="10800000">
            <a:off x="6960639" y="5952415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81" name="Chevron 80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2" name="Chevron 81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Chevron 82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4" name="Chevron 83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36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mall">
    <p:bg>
      <p:bgPr>
        <a:solidFill>
          <a:schemeClr val="bg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ounded Rectangle 87"/>
          <p:cNvSpPr/>
          <p:nvPr userDrawn="1"/>
        </p:nvSpPr>
        <p:spPr>
          <a:xfrm rot="3166483">
            <a:off x="7190338" y="4262868"/>
            <a:ext cx="848457" cy="2983515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CAEC39C-974B-4E43-AA67-C6CDA3B95E96}"/>
              </a:ext>
            </a:extLst>
          </p:cNvPr>
          <p:cNvSpPr/>
          <p:nvPr userDrawn="1"/>
        </p:nvSpPr>
        <p:spPr>
          <a:xfrm rot="10800000">
            <a:off x="0" y="1587379"/>
            <a:ext cx="12192000" cy="274074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100000">
                <a:srgbClr val="7030A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sp>
        <p:nvSpPr>
          <p:cNvPr id="90" name="Rounded Rectangle 89"/>
          <p:cNvSpPr/>
          <p:nvPr userDrawn="1"/>
        </p:nvSpPr>
        <p:spPr>
          <a:xfrm rot="3259158">
            <a:off x="3433984" y="3886490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/>
          <p:cNvSpPr/>
          <p:nvPr userDrawn="1"/>
        </p:nvSpPr>
        <p:spPr>
          <a:xfrm rot="3259158">
            <a:off x="4005575" y="3959607"/>
            <a:ext cx="436432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2" name="Rounded Rectangle 91"/>
          <p:cNvSpPr/>
          <p:nvPr userDrawn="1"/>
        </p:nvSpPr>
        <p:spPr>
          <a:xfrm rot="3166483">
            <a:off x="1605728" y="4256902"/>
            <a:ext cx="948732" cy="2941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3" name="Rounded Rectangle 92"/>
          <p:cNvSpPr/>
          <p:nvPr userDrawn="1"/>
        </p:nvSpPr>
        <p:spPr>
          <a:xfrm rot="3480413">
            <a:off x="4225326" y="3963130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C0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ounded Rectangle 93"/>
          <p:cNvSpPr/>
          <p:nvPr userDrawn="1"/>
        </p:nvSpPr>
        <p:spPr>
          <a:xfrm rot="3480413">
            <a:off x="8321076" y="2782030"/>
            <a:ext cx="324051" cy="15442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5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" name="Picture 94"/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rcRect l="9129" t="3875" r="10675" b="3493"/>
          <a:stretch>
            <a:fillRect/>
          </a:stretch>
        </p:blipFill>
        <p:spPr>
          <a:xfrm>
            <a:off x="7646684" y="449645"/>
            <a:ext cx="1775952" cy="1775952"/>
          </a:xfrm>
          <a:custGeom>
            <a:avLst/>
            <a:gdLst>
              <a:gd name="connsiteX0" fmla="*/ 1784555 w 3569110"/>
              <a:gd name="connsiteY0" fmla="*/ 0 h 3569110"/>
              <a:gd name="connsiteX1" fmla="*/ 3569110 w 3569110"/>
              <a:gd name="connsiteY1" fmla="*/ 1784555 h 3569110"/>
              <a:gd name="connsiteX2" fmla="*/ 1784555 w 3569110"/>
              <a:gd name="connsiteY2" fmla="*/ 3569110 h 3569110"/>
              <a:gd name="connsiteX3" fmla="*/ 0 w 3569110"/>
              <a:gd name="connsiteY3" fmla="*/ 1784555 h 3569110"/>
              <a:gd name="connsiteX4" fmla="*/ 1784555 w 3569110"/>
              <a:gd name="connsiteY4" fmla="*/ 0 h 356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9110" h="3569110">
                <a:moveTo>
                  <a:pt x="1784555" y="0"/>
                </a:moveTo>
                <a:cubicBezTo>
                  <a:pt x="2770138" y="0"/>
                  <a:pt x="3569110" y="798972"/>
                  <a:pt x="3569110" y="1784555"/>
                </a:cubicBezTo>
                <a:cubicBezTo>
                  <a:pt x="3569110" y="2770138"/>
                  <a:pt x="2770138" y="3569110"/>
                  <a:pt x="1784555" y="3569110"/>
                </a:cubicBezTo>
                <a:cubicBezTo>
                  <a:pt x="798972" y="3569110"/>
                  <a:pt x="0" y="2770138"/>
                  <a:pt x="0" y="1784555"/>
                </a:cubicBezTo>
                <a:cubicBezTo>
                  <a:pt x="0" y="798972"/>
                  <a:pt x="798972" y="0"/>
                  <a:pt x="1784555" y="0"/>
                </a:cubicBezTo>
                <a:close/>
              </a:path>
            </a:pathLst>
          </a:custGeom>
        </p:spPr>
      </p:pic>
      <p:pic>
        <p:nvPicPr>
          <p:cNvPr id="96" name="Picture 95"/>
          <p:cNvPicPr>
            <a:picLocks noChangeAspect="1"/>
          </p:cNvPicPr>
          <p:nvPr userDrawn="1"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7275"/>
          <a:stretch/>
        </p:blipFill>
        <p:spPr>
          <a:xfrm>
            <a:off x="0" y="5083910"/>
            <a:ext cx="1467616" cy="1774090"/>
          </a:xfrm>
          <a:prstGeom prst="rect">
            <a:avLst/>
          </a:prstGeom>
        </p:spPr>
      </p:pic>
      <p:sp>
        <p:nvSpPr>
          <p:cNvPr id="97" name="Rounded Rectangle 96"/>
          <p:cNvSpPr/>
          <p:nvPr userDrawn="1"/>
        </p:nvSpPr>
        <p:spPr>
          <a:xfrm rot="3259158">
            <a:off x="8612741" y="-276325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/>
          <p:cNvSpPr/>
          <p:nvPr userDrawn="1"/>
        </p:nvSpPr>
        <p:spPr>
          <a:xfrm rot="3166483">
            <a:off x="10824425" y="-230431"/>
            <a:ext cx="502793" cy="223235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ounded Rectangle 98"/>
          <p:cNvSpPr/>
          <p:nvPr userDrawn="1"/>
        </p:nvSpPr>
        <p:spPr>
          <a:xfrm rot="3166483">
            <a:off x="10475792" y="790629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ounded Rectangle 99"/>
          <p:cNvSpPr/>
          <p:nvPr userDrawn="1"/>
        </p:nvSpPr>
        <p:spPr>
          <a:xfrm rot="3259158">
            <a:off x="9301384" y="3905540"/>
            <a:ext cx="162595" cy="345409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0B0F0"/>
              </a:gs>
              <a:gs pos="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Donut 100"/>
          <p:cNvSpPr/>
          <p:nvPr userDrawn="1"/>
        </p:nvSpPr>
        <p:spPr>
          <a:xfrm>
            <a:off x="9485933" y="2936593"/>
            <a:ext cx="619431" cy="619431"/>
          </a:xfrm>
          <a:prstGeom prst="donut">
            <a:avLst>
              <a:gd name="adj" fmla="val 1326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Freeform 101"/>
          <p:cNvSpPr/>
          <p:nvPr userDrawn="1"/>
        </p:nvSpPr>
        <p:spPr>
          <a:xfrm>
            <a:off x="6801725" y="690132"/>
            <a:ext cx="681228" cy="5872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Multiply 102"/>
          <p:cNvSpPr/>
          <p:nvPr userDrawn="1"/>
        </p:nvSpPr>
        <p:spPr>
          <a:xfrm>
            <a:off x="1532863" y="2626261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 userDrawn="1"/>
        </p:nvSpPr>
        <p:spPr>
          <a:xfrm rot="3480413">
            <a:off x="10637981" y="4187833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ounded Rectangle 104"/>
          <p:cNvSpPr/>
          <p:nvPr userDrawn="1"/>
        </p:nvSpPr>
        <p:spPr>
          <a:xfrm rot="3480413">
            <a:off x="10235213" y="5143260"/>
            <a:ext cx="421393" cy="2008142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00B0F0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unded Rectangle 105"/>
          <p:cNvSpPr/>
          <p:nvPr userDrawn="1"/>
        </p:nvSpPr>
        <p:spPr>
          <a:xfrm rot="3480413">
            <a:off x="1127018" y="-286621"/>
            <a:ext cx="336156" cy="2979074"/>
          </a:xfrm>
          <a:prstGeom prst="roundRect">
            <a:avLst>
              <a:gd name="adj" fmla="val 50000"/>
            </a:avLst>
          </a:prstGeom>
          <a:gradFill>
            <a:gsLst>
              <a:gs pos="7000">
                <a:srgbClr val="FF3399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" name="Picture 106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l="-1235" t="47853"/>
          <a:stretch/>
        </p:blipFill>
        <p:spPr>
          <a:xfrm>
            <a:off x="2591675" y="0"/>
            <a:ext cx="1796002" cy="925145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>
            <a:off x="8403106" y="4465097"/>
            <a:ext cx="678269" cy="593003"/>
          </a:xfrm>
          <a:prstGeom prst="rect">
            <a:avLst/>
          </a:prstGeom>
        </p:spPr>
      </p:pic>
      <p:sp>
        <p:nvSpPr>
          <p:cNvPr id="109" name="Rounded Rectangle 108"/>
          <p:cNvSpPr/>
          <p:nvPr userDrawn="1"/>
        </p:nvSpPr>
        <p:spPr>
          <a:xfrm rot="3259158">
            <a:off x="1430288" y="733677"/>
            <a:ext cx="187629" cy="18497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 109"/>
          <p:cNvSpPr/>
          <p:nvPr userDrawn="1"/>
        </p:nvSpPr>
        <p:spPr>
          <a:xfrm>
            <a:off x="305675" y="613932"/>
            <a:ext cx="416052" cy="358666"/>
          </a:xfrm>
          <a:custGeom>
            <a:avLst/>
            <a:gdLst>
              <a:gd name="connsiteX0" fmla="*/ 994410 w 1988820"/>
              <a:gd name="connsiteY0" fmla="*/ 266700 h 1714500"/>
              <a:gd name="connsiteX1" fmla="*/ 232029 w 1988820"/>
              <a:gd name="connsiteY1" fmla="*/ 1581150 h 1714500"/>
              <a:gd name="connsiteX2" fmla="*/ 1756791 w 1988820"/>
              <a:gd name="connsiteY2" fmla="*/ 1581150 h 1714500"/>
              <a:gd name="connsiteX3" fmla="*/ 994410 w 1988820"/>
              <a:gd name="connsiteY3" fmla="*/ 0 h 1714500"/>
              <a:gd name="connsiteX4" fmla="*/ 1988820 w 1988820"/>
              <a:gd name="connsiteY4" fmla="*/ 1714500 h 1714500"/>
              <a:gd name="connsiteX5" fmla="*/ 0 w 1988820"/>
              <a:gd name="connsiteY5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8820" h="1714500">
                <a:moveTo>
                  <a:pt x="994410" y="266700"/>
                </a:moveTo>
                <a:lnTo>
                  <a:pt x="232029" y="1581150"/>
                </a:lnTo>
                <a:lnTo>
                  <a:pt x="1756791" y="1581150"/>
                </a:lnTo>
                <a:close/>
                <a:moveTo>
                  <a:pt x="994410" y="0"/>
                </a:moveTo>
                <a:lnTo>
                  <a:pt x="198882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110"/>
          <p:cNvGrpSpPr/>
          <p:nvPr userDrawn="1"/>
        </p:nvGrpSpPr>
        <p:grpSpPr>
          <a:xfrm>
            <a:off x="4219546" y="1067848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157" name="Chevron 156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8" name="Chevron 157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9" name="Chevron 158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0" name="Chevron 159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12" name="Rounded Rectangle 111"/>
          <p:cNvSpPr/>
          <p:nvPr userDrawn="1"/>
        </p:nvSpPr>
        <p:spPr>
          <a:xfrm rot="3166483">
            <a:off x="2126202" y="619180"/>
            <a:ext cx="884870" cy="2383318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FFC000"/>
              </a:gs>
              <a:gs pos="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12"/>
          <p:cNvSpPr/>
          <p:nvPr userDrawn="1"/>
        </p:nvSpPr>
        <p:spPr>
          <a:xfrm rot="3259158">
            <a:off x="5050392" y="16648"/>
            <a:ext cx="350376" cy="345409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3399"/>
              </a:gs>
              <a:gs pos="81000">
                <a:srgbClr val="7030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ounded Rectangle 113"/>
          <p:cNvSpPr/>
          <p:nvPr userDrawn="1"/>
        </p:nvSpPr>
        <p:spPr>
          <a:xfrm rot="3166483">
            <a:off x="2504306" y="3846847"/>
            <a:ext cx="323063" cy="14343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81000">
                <a:srgbClr val="00B0F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15" name="Multiply 114"/>
          <p:cNvSpPr/>
          <p:nvPr userDrawn="1"/>
        </p:nvSpPr>
        <p:spPr>
          <a:xfrm>
            <a:off x="11210263" y="5369461"/>
            <a:ext cx="734962" cy="734962"/>
          </a:xfrm>
          <a:prstGeom prst="mathMultiply">
            <a:avLst>
              <a:gd name="adj1" fmla="val 742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6" name="Picture 115"/>
          <p:cNvPicPr>
            <a:picLocks noChangeAspect="1"/>
          </p:cNvPicPr>
          <p:nvPr userDrawn="1"/>
        </p:nvPicPr>
        <p:blipFill rotWithShape="1">
          <a:blip r:embed="rId4"/>
          <a:srcRect t="53657"/>
          <a:stretch/>
        </p:blipFill>
        <p:spPr>
          <a:xfrm>
            <a:off x="2497606" y="2407697"/>
            <a:ext cx="678269" cy="593003"/>
          </a:xfrm>
          <a:prstGeom prst="rect">
            <a:avLst/>
          </a:prstGeom>
        </p:spPr>
      </p:pic>
      <p:grpSp>
        <p:nvGrpSpPr>
          <p:cNvPr id="117" name="Group 116"/>
          <p:cNvGrpSpPr/>
          <p:nvPr userDrawn="1"/>
        </p:nvGrpSpPr>
        <p:grpSpPr>
          <a:xfrm>
            <a:off x="9587836" y="2096548"/>
            <a:ext cx="973616" cy="580390"/>
            <a:chOff x="9663161" y="1943100"/>
            <a:chExt cx="973616" cy="580390"/>
          </a:xfrm>
        </p:grpSpPr>
        <p:grpSp>
          <p:nvGrpSpPr>
            <p:cNvPr id="142" name="Group 141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53" name="Chevron 152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Chevron 153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Chevron 154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Chevron 155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3" name="Group 142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49" name="Chevron 148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Chevron 149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Chevron 150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Chevron 151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4" name="Group 143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45" name="Chevron 144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Chevron 145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Chevron 146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Chevron 147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 userDrawn="1"/>
        </p:nvGrpSpPr>
        <p:grpSpPr>
          <a:xfrm>
            <a:off x="4743352" y="5917630"/>
            <a:ext cx="1210683" cy="721709"/>
            <a:chOff x="9663161" y="1943100"/>
            <a:chExt cx="973616" cy="580390"/>
          </a:xfrm>
        </p:grpSpPr>
        <p:grpSp>
          <p:nvGrpSpPr>
            <p:cNvPr id="127" name="Group 126"/>
            <p:cNvGrpSpPr/>
            <p:nvPr userDrawn="1"/>
          </p:nvGrpSpPr>
          <p:grpSpPr>
            <a:xfrm>
              <a:off x="9663161" y="194310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38" name="Chevron 137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Chevron 138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Chevron 139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Chevron 140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 userDrawn="1"/>
          </p:nvGrpSpPr>
          <p:grpSpPr>
            <a:xfrm>
              <a:off x="9663161" y="214122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34" name="Chevron 133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Chevron 134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Chevron 135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Chevron 136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9" name="Group 128"/>
            <p:cNvGrpSpPr/>
            <p:nvPr userDrawn="1"/>
          </p:nvGrpSpPr>
          <p:grpSpPr>
            <a:xfrm>
              <a:off x="9663161" y="2339340"/>
              <a:ext cx="973616" cy="184150"/>
              <a:chOff x="-1904998" y="3362326"/>
              <a:chExt cx="4683583" cy="666750"/>
            </a:xfrm>
            <a:solidFill>
              <a:schemeClr val="tx1"/>
            </a:solidFill>
          </p:grpSpPr>
          <p:sp>
            <p:nvSpPr>
              <p:cNvPr id="130" name="Chevron 129"/>
              <p:cNvSpPr/>
              <p:nvPr userDrawn="1"/>
            </p:nvSpPr>
            <p:spPr>
              <a:xfrm rot="16200000">
                <a:off x="-481917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Chevron 130"/>
              <p:cNvSpPr/>
              <p:nvPr userDrawn="1"/>
            </p:nvSpPr>
            <p:spPr>
              <a:xfrm rot="16200000">
                <a:off x="68875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Chevron 131"/>
              <p:cNvSpPr/>
              <p:nvPr userDrawn="1"/>
            </p:nvSpPr>
            <p:spPr>
              <a:xfrm rot="16200000">
                <a:off x="1859423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Chevron 132"/>
              <p:cNvSpPr/>
              <p:nvPr userDrawn="1"/>
            </p:nvSpPr>
            <p:spPr>
              <a:xfrm rot="16200000">
                <a:off x="-1652585" y="3109913"/>
                <a:ext cx="666750" cy="1171575"/>
              </a:xfrm>
              <a:prstGeom prst="chevron">
                <a:avLst>
                  <a:gd name="adj" fmla="val 7714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CAEC39C-974B-4E43-AA67-C6CDA3B95E96}"/>
              </a:ext>
            </a:extLst>
          </p:cNvPr>
          <p:cNvSpPr/>
          <p:nvPr userDrawn="1"/>
        </p:nvSpPr>
        <p:spPr>
          <a:xfrm rot="10800000">
            <a:off x="0" y="1570704"/>
            <a:ext cx="12192001" cy="3716593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00B050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 dirty="0"/>
          </a:p>
        </p:txBody>
      </p:sp>
      <p:grpSp>
        <p:nvGrpSpPr>
          <p:cNvPr id="120" name="Group 119"/>
          <p:cNvGrpSpPr/>
          <p:nvPr userDrawn="1"/>
        </p:nvGrpSpPr>
        <p:grpSpPr>
          <a:xfrm>
            <a:off x="4200496" y="858298"/>
            <a:ext cx="973616" cy="184150"/>
            <a:chOff x="-1904998" y="3362326"/>
            <a:chExt cx="4683583" cy="666750"/>
          </a:xfrm>
          <a:solidFill>
            <a:schemeClr val="tx1"/>
          </a:solidFill>
        </p:grpSpPr>
        <p:sp>
          <p:nvSpPr>
            <p:cNvPr id="121" name="Chevron 120"/>
            <p:cNvSpPr/>
            <p:nvPr userDrawn="1"/>
          </p:nvSpPr>
          <p:spPr>
            <a:xfrm rot="16200000">
              <a:off x="-481917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2" name="Chevron 121"/>
            <p:cNvSpPr/>
            <p:nvPr userDrawn="1"/>
          </p:nvSpPr>
          <p:spPr>
            <a:xfrm rot="16200000">
              <a:off x="68875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3" name="Chevron 122"/>
            <p:cNvSpPr/>
            <p:nvPr userDrawn="1"/>
          </p:nvSpPr>
          <p:spPr>
            <a:xfrm rot="16200000">
              <a:off x="1859423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4" name="Chevron 123"/>
            <p:cNvSpPr/>
            <p:nvPr userDrawn="1"/>
          </p:nvSpPr>
          <p:spPr>
            <a:xfrm rot="16200000">
              <a:off x="-1652585" y="3109913"/>
              <a:ext cx="666750" cy="1171575"/>
            </a:xfrm>
            <a:prstGeom prst="chevron">
              <a:avLst>
                <a:gd name="adj" fmla="val 7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2" name="Shape 78"/>
          <p:cNvSpPr txBox="1">
            <a:spLocks noGrp="1"/>
          </p:cNvSpPr>
          <p:nvPr userDrawn="1">
            <p:ph type="title"/>
          </p:nvPr>
        </p:nvSpPr>
        <p:spPr>
          <a:xfrm>
            <a:off x="6998248" y="1845049"/>
            <a:ext cx="4125515" cy="685347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3" name="Shape 79"/>
          <p:cNvSpPr txBox="1">
            <a:spLocks noGrp="1"/>
          </p:cNvSpPr>
          <p:nvPr userDrawn="1">
            <p:ph type="body" idx="1"/>
          </p:nvPr>
        </p:nvSpPr>
        <p:spPr>
          <a:xfrm>
            <a:off x="7018268" y="2777080"/>
            <a:ext cx="4105495" cy="228533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126" name="Isosceles Triangle 125"/>
          <p:cNvSpPr/>
          <p:nvPr userDrawn="1"/>
        </p:nvSpPr>
        <p:spPr>
          <a:xfrm rot="10800000" flipV="1">
            <a:off x="0" y="1590674"/>
            <a:ext cx="12192000" cy="3724275"/>
          </a:xfrm>
          <a:prstGeom prst="triangle">
            <a:avLst>
              <a:gd name="adj" fmla="val 100000"/>
            </a:avLst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88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ig">
    <p:bg>
      <p:bgPr>
        <a:solidFill>
          <a:srgbClr val="00B0F0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ame 41"/>
          <p:cNvSpPr/>
          <p:nvPr userDrawn="1"/>
        </p:nvSpPr>
        <p:spPr>
          <a:xfrm>
            <a:off x="366252" y="272845"/>
            <a:ext cx="11459497" cy="6312310"/>
          </a:xfrm>
          <a:prstGeom prst="frame">
            <a:avLst>
              <a:gd name="adj1" fmla="val 50000"/>
            </a:avLst>
          </a:prstGeom>
          <a:solidFill>
            <a:schemeClr val="bg1">
              <a:alpha val="94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19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5CA31F-25AB-4350-B870-26CE34A69E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67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1_Title + 2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4735807-AFEE-4299-8387-A268862B1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63" name="Shape 63"/>
          <p:cNvSpPr txBox="1">
            <a:spLocks noGrp="1"/>
          </p:cNvSpPr>
          <p:nvPr userDrawn="1">
            <p:ph type="body" idx="1"/>
          </p:nvPr>
        </p:nvSpPr>
        <p:spPr>
          <a:xfrm>
            <a:off x="367792" y="1641133"/>
            <a:ext cx="2996198" cy="42916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 userDrawn="1">
            <p:ph type="body" idx="2"/>
          </p:nvPr>
        </p:nvSpPr>
        <p:spPr>
          <a:xfrm>
            <a:off x="9011907" y="1678318"/>
            <a:ext cx="2996198" cy="42916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34C242-584E-4588-96B4-0B8366506D8F}"/>
              </a:ext>
            </a:extLst>
          </p:cNvPr>
          <p:cNvSpPr/>
          <p:nvPr userDrawn="1"/>
        </p:nvSpPr>
        <p:spPr>
          <a:xfrm>
            <a:off x="3507698" y="2209799"/>
            <a:ext cx="5320314" cy="2422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Shape 62"/>
          <p:cNvSpPr txBox="1">
            <a:spLocks noGrp="1"/>
          </p:cNvSpPr>
          <p:nvPr userDrawn="1">
            <p:ph type="title"/>
          </p:nvPr>
        </p:nvSpPr>
        <p:spPr>
          <a:xfrm>
            <a:off x="3676650" y="3005001"/>
            <a:ext cx="4838701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520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5B396-9C2D-4A59-9F78-27C2B1F4C0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644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DE606-9C77-408D-BE03-24680037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1394E-2CAD-4E17-8514-3D6CB383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CC0C-D0B1-41A7-84F3-DF4270322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22CB2-C0B0-4533-93F7-29C35AD9B5A9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C9F74-044A-428D-91EA-407292FCE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FBA8E-2865-40A0-A7CB-D3D1D842E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8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6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59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hyperlink" Target="http://battlestardeimos.wikidot.com/the-cylon-war" TargetMode="External"/><Relationship Id="rId18" Type="http://schemas.openxmlformats.org/officeDocument/2006/relationships/image" Target="../media/image23.jpg"/><Relationship Id="rId3" Type="http://schemas.openxmlformats.org/officeDocument/2006/relationships/hyperlink" Target="https://en.m.wikipedia.org/wiki/The_Terminator_(DOS)" TargetMode="External"/><Relationship Id="rId7" Type="http://schemas.openxmlformats.org/officeDocument/2006/relationships/hyperlink" Target="https://commons.wikimedia.org/wiki/File:Doctor_Who_Experience_(8105526681).jpg" TargetMode="External"/><Relationship Id="rId12" Type="http://schemas.openxmlformats.org/officeDocument/2006/relationships/image" Target="../media/image20.jpg"/><Relationship Id="rId17" Type="http://schemas.openxmlformats.org/officeDocument/2006/relationships/hyperlink" Target="https://www.whatsageek.com/movies/all-the-ant-man-easter-eggs-and-references" TargetMode="External"/><Relationship Id="rId2" Type="http://schemas.openxmlformats.org/officeDocument/2006/relationships/image" Target="../media/image15.png"/><Relationship Id="rId16" Type="http://schemas.openxmlformats.org/officeDocument/2006/relationships/image" Target="../media/image2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11" Type="http://schemas.openxmlformats.org/officeDocument/2006/relationships/hyperlink" Target="http://www.ufstarfleet.org/wiki/index.php?title=Borg" TargetMode="External"/><Relationship Id="rId5" Type="http://schemas.openxmlformats.org/officeDocument/2006/relationships/hyperlink" Target="https://it.wikipedia.org/wiki/RoboCop_3" TargetMode="External"/><Relationship Id="rId15" Type="http://schemas.openxmlformats.org/officeDocument/2006/relationships/hyperlink" Target="https://www.flickr.com/photos/95482476@N02/8709578942" TargetMode="External"/><Relationship Id="rId10" Type="http://schemas.openxmlformats.org/officeDocument/2006/relationships/image" Target="../media/image19.jpg"/><Relationship Id="rId19" Type="http://schemas.openxmlformats.org/officeDocument/2006/relationships/hyperlink" Target="https://www.flickr.com/photos/jiff01/8678908851" TargetMode="External"/><Relationship Id="rId4" Type="http://schemas.openxmlformats.org/officeDocument/2006/relationships/image" Target="../media/image16.png"/><Relationship Id="rId9" Type="http://schemas.openxmlformats.org/officeDocument/2006/relationships/hyperlink" Target="https://es.wikipedia.org/wiki/Dalek" TargetMode="External"/><Relationship Id="rId1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openxmlformats.org/officeDocument/2006/relationships/image" Target="../media/image39.jpg"/><Relationship Id="rId2" Type="http://schemas.openxmlformats.org/officeDocument/2006/relationships/image" Target="../media/image30.jpeg"/><Relationship Id="rId16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38.jpeg"/><Relationship Id="rId5" Type="http://schemas.openxmlformats.org/officeDocument/2006/relationships/image" Target="../media/image33.png"/><Relationship Id="rId15" Type="http://schemas.openxmlformats.org/officeDocument/2006/relationships/image" Target="../media/image42.jpeg"/><Relationship Id="rId10" Type="http://schemas.openxmlformats.org/officeDocument/2006/relationships/image" Target="../media/image37.png"/><Relationship Id="rId4" Type="http://schemas.openxmlformats.org/officeDocument/2006/relationships/image" Target="../media/image32.jpe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hyperlink" Target="http://battlestardeimos.wikidot.com/the-cylon-war" TargetMode="External"/><Relationship Id="rId18" Type="http://schemas.openxmlformats.org/officeDocument/2006/relationships/image" Target="../media/image23.jpg"/><Relationship Id="rId3" Type="http://schemas.openxmlformats.org/officeDocument/2006/relationships/hyperlink" Target="https://en.m.wikipedia.org/wiki/The_Terminator_(DOS)" TargetMode="External"/><Relationship Id="rId7" Type="http://schemas.openxmlformats.org/officeDocument/2006/relationships/hyperlink" Target="https://commons.wikimedia.org/wiki/File:Doctor_Who_Experience_(8105526681).jpg" TargetMode="External"/><Relationship Id="rId12" Type="http://schemas.openxmlformats.org/officeDocument/2006/relationships/image" Target="../media/image20.jpg"/><Relationship Id="rId17" Type="http://schemas.openxmlformats.org/officeDocument/2006/relationships/hyperlink" Target="https://www.whatsageek.com/movies/all-the-ant-man-easter-eggs-and-references" TargetMode="External"/><Relationship Id="rId2" Type="http://schemas.openxmlformats.org/officeDocument/2006/relationships/image" Target="../media/image15.png"/><Relationship Id="rId16" Type="http://schemas.openxmlformats.org/officeDocument/2006/relationships/image" Target="../media/image2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11" Type="http://schemas.openxmlformats.org/officeDocument/2006/relationships/hyperlink" Target="http://www.ufstarfleet.org/wiki/index.php?title=Borg" TargetMode="External"/><Relationship Id="rId5" Type="http://schemas.openxmlformats.org/officeDocument/2006/relationships/hyperlink" Target="https://it.wikipedia.org/wiki/RoboCop_3" TargetMode="External"/><Relationship Id="rId15" Type="http://schemas.openxmlformats.org/officeDocument/2006/relationships/hyperlink" Target="https://www.flickr.com/photos/95482476@N02/8709578942" TargetMode="External"/><Relationship Id="rId10" Type="http://schemas.openxmlformats.org/officeDocument/2006/relationships/image" Target="../media/image19.jpg"/><Relationship Id="rId19" Type="http://schemas.openxmlformats.org/officeDocument/2006/relationships/hyperlink" Target="https://www.flickr.com/photos/jiff01/8678908851" TargetMode="External"/><Relationship Id="rId4" Type="http://schemas.openxmlformats.org/officeDocument/2006/relationships/image" Target="../media/image16.png"/><Relationship Id="rId9" Type="http://schemas.openxmlformats.org/officeDocument/2006/relationships/hyperlink" Target="https://es.wikipedia.org/wiki/Dalek" TargetMode="External"/><Relationship Id="rId1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openxmlformats.org/officeDocument/2006/relationships/image" Target="../media/image39.jpg"/><Relationship Id="rId2" Type="http://schemas.openxmlformats.org/officeDocument/2006/relationships/image" Target="../media/image30.jpeg"/><Relationship Id="rId16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38.jpeg"/><Relationship Id="rId5" Type="http://schemas.openxmlformats.org/officeDocument/2006/relationships/image" Target="../media/image33.png"/><Relationship Id="rId15" Type="http://schemas.openxmlformats.org/officeDocument/2006/relationships/image" Target="../media/image42.jpeg"/><Relationship Id="rId10" Type="http://schemas.openxmlformats.org/officeDocument/2006/relationships/image" Target="../media/image37.png"/><Relationship Id="rId4" Type="http://schemas.openxmlformats.org/officeDocument/2006/relationships/image" Target="../media/image32.jpe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mailto:Jmagruder@sagu.edu" TargetMode="External"/><Relationship Id="rId13" Type="http://schemas.openxmlformats.org/officeDocument/2006/relationships/image" Target="../media/image47.png"/><Relationship Id="rId3" Type="http://schemas.openxmlformats.org/officeDocument/2006/relationships/hyperlink" Target="https://cyberchristianity-blog.tumblr.com/" TargetMode="External"/><Relationship Id="rId7" Type="http://schemas.openxmlformats.org/officeDocument/2006/relationships/hyperlink" Target="mailto:DLangston@sagu.edu" TargetMode="External"/><Relationship Id="rId12" Type="http://schemas.openxmlformats.org/officeDocument/2006/relationships/image" Target="../media/image46.png"/><Relationship Id="rId2" Type="http://schemas.openxmlformats.org/officeDocument/2006/relationships/hyperlink" Target="https://bibtheo.com/breakoutchapel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TEspinoza@sagu.edu" TargetMode="External"/><Relationship Id="rId11" Type="http://schemas.openxmlformats.org/officeDocument/2006/relationships/image" Target="../media/image45.png"/><Relationship Id="rId5" Type="http://schemas.openxmlformats.org/officeDocument/2006/relationships/hyperlink" Target="mailto:Tblakney@sagu.edu" TargetMode="External"/><Relationship Id="rId10" Type="http://schemas.openxmlformats.org/officeDocument/2006/relationships/image" Target="../media/image44.png"/><Relationship Id="rId4" Type="http://schemas.openxmlformats.org/officeDocument/2006/relationships/hyperlink" Target="mailto:BRosdahl@sagu.edu" TargetMode="External"/><Relationship Id="rId9" Type="http://schemas.openxmlformats.org/officeDocument/2006/relationships/hyperlink" Target="mailto:Preynolds@sag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333749" y="2776406"/>
            <a:ext cx="5524500" cy="1305187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Pct val="100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r>
              <a:rPr lang="en-US" sz="5400" b="1" spc="-150" dirty="0">
                <a:solidFill>
                  <a:schemeClr val="bg1"/>
                </a:solidFill>
                <a:ea typeface="Roboto Medium" panose="02000000000000000000" pitchFamily="2" charset="0"/>
              </a:rPr>
              <a:t>Breakout</a:t>
            </a:r>
          </a:p>
          <a:p>
            <a:r>
              <a:rPr lang="en-US" sz="5400" b="1" spc="-150" dirty="0">
                <a:solidFill>
                  <a:schemeClr val="bg1"/>
                </a:solidFill>
                <a:ea typeface="Roboto Medium" panose="02000000000000000000" pitchFamily="2" charset="0"/>
              </a:rPr>
              <a:t>Chapel</a:t>
            </a:r>
            <a:endParaRPr lang="en" sz="5400" spc="-150" dirty="0">
              <a:solidFill>
                <a:schemeClr val="bg1"/>
              </a:solidFill>
              <a:ea typeface="Roboto Medium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09273" y="4177850"/>
            <a:ext cx="27734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600" dirty="0">
                <a:solidFill>
                  <a:schemeClr val="bg1"/>
                </a:solidFill>
                <a:ea typeface="Roboto" panose="02000000000000000000" pitchFamily="2" charset="0"/>
              </a:rPr>
              <a:t>Bible &amp; Theology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 rot="5400000">
            <a:off x="11494463" y="737018"/>
            <a:ext cx="17306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sp>
        <p:nvSpPr>
          <p:cNvPr id="9" name="Rectangle 8"/>
          <p:cNvSpPr/>
          <p:nvPr/>
        </p:nvSpPr>
        <p:spPr>
          <a:xfrm>
            <a:off x="4916029" y="2372374"/>
            <a:ext cx="23599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600" dirty="0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Department of</a:t>
            </a:r>
          </a:p>
        </p:txBody>
      </p:sp>
    </p:spTree>
    <p:extLst>
      <p:ext uri="{BB962C8B-B14F-4D97-AF65-F5344CB8AC3E}">
        <p14:creationId xmlns:p14="http://schemas.microsoft.com/office/powerpoint/2010/main" val="1992768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D798-0E79-409B-B857-D683B760D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420" y="2407920"/>
            <a:ext cx="3947160" cy="2042160"/>
          </a:xfrm>
        </p:spPr>
        <p:txBody>
          <a:bodyPr>
            <a:noAutofit/>
          </a:bodyPr>
          <a:lstStyle/>
          <a:p>
            <a:r>
              <a:rPr lang="en-US" sz="3200" dirty="0"/>
              <a:t>Home is Where the </a:t>
            </a:r>
            <a:r>
              <a:rPr lang="en-US" sz="3200" dirty="0" err="1"/>
              <a:t>WiFi</a:t>
            </a:r>
            <a:r>
              <a:rPr lang="en-US" sz="3200" dirty="0"/>
              <a:t> Connects Automatically:</a:t>
            </a:r>
            <a:br>
              <a:rPr lang="en-US" sz="3200" dirty="0"/>
            </a:br>
            <a:r>
              <a:rPr lang="en-US" sz="3200" dirty="0"/>
              <a:t> </a:t>
            </a:r>
            <a:r>
              <a:rPr lang="en-US" sz="2800" dirty="0"/>
              <a:t>The Intersection of Technology &amp; Theology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307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3C3B837-7487-43A5-8650-31F1F3E796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32" b="6432"/>
          <a:stretch>
            <a:fillRect/>
          </a:stretch>
        </p:blipFill>
        <p:spPr>
          <a:xfrm>
            <a:off x="348794" y="241653"/>
            <a:ext cx="11494412" cy="637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8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42DB-091D-4F2A-8684-A6031CEF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0" y="3054817"/>
            <a:ext cx="7254240" cy="748365"/>
          </a:xfrm>
        </p:spPr>
        <p:txBody>
          <a:bodyPr>
            <a:normAutofit/>
          </a:bodyPr>
          <a:lstStyle/>
          <a:p>
            <a:r>
              <a:rPr lang="en-US" dirty="0"/>
              <a:t>1. Is that still awkward?</a:t>
            </a:r>
          </a:p>
        </p:txBody>
      </p:sp>
    </p:spTree>
    <p:extLst>
      <p:ext uri="{BB962C8B-B14F-4D97-AF65-F5344CB8AC3E}">
        <p14:creationId xmlns:p14="http://schemas.microsoft.com/office/powerpoint/2010/main" val="166768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42DB-091D-4F2A-8684-A6031CEF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0" y="3074068"/>
            <a:ext cx="7254240" cy="709864"/>
          </a:xfrm>
        </p:spPr>
        <p:txBody>
          <a:bodyPr>
            <a:normAutofit/>
          </a:bodyPr>
          <a:lstStyle/>
          <a:p>
            <a:r>
              <a:rPr lang="en-US" dirty="0"/>
              <a:t>2. Are you ever, truly, offline? </a:t>
            </a:r>
          </a:p>
        </p:txBody>
      </p:sp>
    </p:spTree>
    <p:extLst>
      <p:ext uri="{BB962C8B-B14F-4D97-AF65-F5344CB8AC3E}">
        <p14:creationId xmlns:p14="http://schemas.microsoft.com/office/powerpoint/2010/main" val="215248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96B629-A8AB-44A1-8AE0-BC12CF2C1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895" y="3082503"/>
            <a:ext cx="2996198" cy="69299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Physical World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34763-D593-46F5-BCF5-A8FB81AC4A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011907" y="3201608"/>
            <a:ext cx="2996198" cy="454781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2800" dirty="0"/>
              <a:t>Virtual World</a:t>
            </a:r>
            <a:endParaRPr lang="en-US" sz="3200" dirty="0"/>
          </a:p>
        </p:txBody>
      </p:sp>
      <p:pic>
        <p:nvPicPr>
          <p:cNvPr id="8" name="Graphic 7" descr="User">
            <a:extLst>
              <a:ext uri="{FF2B5EF4-FFF2-40B4-BE49-F238E27FC236}">
                <a16:creationId xmlns:a16="http://schemas.microsoft.com/office/drawing/2014/main" id="{CED8ED1A-82DB-4ED5-946E-FA9F2E37D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5269" y="2388269"/>
            <a:ext cx="2081462" cy="208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9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C60DC0-4C71-480A-B1F7-4E732A4D50D5}"/>
              </a:ext>
            </a:extLst>
          </p:cNvPr>
          <p:cNvSpPr txBox="1"/>
          <p:nvPr/>
        </p:nvSpPr>
        <p:spPr>
          <a:xfrm>
            <a:off x="3767889" y="3075057"/>
            <a:ext cx="46562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Augmented Reality</a:t>
            </a:r>
          </a:p>
        </p:txBody>
      </p:sp>
    </p:spTree>
    <p:extLst>
      <p:ext uri="{BB962C8B-B14F-4D97-AF65-F5344CB8AC3E}">
        <p14:creationId xmlns:p14="http://schemas.microsoft.com/office/powerpoint/2010/main" val="702094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42DB-091D-4F2A-8684-A6031CEF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0" y="3108959"/>
            <a:ext cx="7254240" cy="640081"/>
          </a:xfrm>
        </p:spPr>
        <p:txBody>
          <a:bodyPr>
            <a:normAutofit fontScale="90000"/>
          </a:bodyPr>
          <a:lstStyle/>
          <a:p>
            <a:r>
              <a:rPr lang="en-US" dirty="0"/>
              <a:t>3. How do you define “cyborg”? </a:t>
            </a:r>
          </a:p>
        </p:txBody>
      </p:sp>
    </p:spTree>
    <p:extLst>
      <p:ext uri="{BB962C8B-B14F-4D97-AF65-F5344CB8AC3E}">
        <p14:creationId xmlns:p14="http://schemas.microsoft.com/office/powerpoint/2010/main" val="468879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959" y="1045036"/>
            <a:ext cx="7450082" cy="6187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effectLst/>
              </a:rPr>
              <a:t>cy·borg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/</a:t>
            </a:r>
            <a:r>
              <a:rPr lang="en-US" dirty="0"/>
              <a:t>ˈ</a:t>
            </a:r>
            <a:r>
              <a:rPr lang="en-US" dirty="0" err="1"/>
              <a:t>sīˌbôrɡ</a:t>
            </a:r>
            <a:r>
              <a:rPr lang="en-US" dirty="0"/>
              <a:t>/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49705" y="1894763"/>
            <a:ext cx="10515600" cy="4351338"/>
          </a:xfrm>
        </p:spPr>
        <p:txBody>
          <a:bodyPr/>
          <a:lstStyle/>
          <a:p>
            <a:r>
              <a:rPr lang="en-US" dirty="0"/>
              <a:t>      noun.</a:t>
            </a:r>
          </a:p>
          <a:p>
            <a:endParaRPr lang="en-US" dirty="0"/>
          </a:p>
          <a:p>
            <a:pPr lvl="1"/>
            <a:r>
              <a:rPr lang="en-US" dirty="0"/>
              <a:t>1. A being that is part robot, and part human. {</a:t>
            </a:r>
            <a:r>
              <a:rPr lang="en-US" dirty="0" err="1"/>
              <a:t>cyb</a:t>
            </a:r>
            <a:r>
              <a:rPr lang="en-US" dirty="0"/>
              <a:t>(</a:t>
            </a:r>
            <a:r>
              <a:rPr lang="en-US" dirty="0" err="1"/>
              <a:t>ernetic</a:t>
            </a:r>
            <a:r>
              <a:rPr lang="en-US" dirty="0"/>
              <a:t>) + org(</a:t>
            </a:r>
            <a:r>
              <a:rPr lang="en-US" dirty="0" err="1"/>
              <a:t>anism</a:t>
            </a:r>
            <a:r>
              <a:rPr lang="en-US" dirty="0"/>
              <a:t>)}.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2. A human who has certain physiological processed aided or controlled by mechanical or electronic devices.” (Urban Dictionary) </a:t>
            </a:r>
          </a:p>
        </p:txBody>
      </p:sp>
    </p:spTree>
    <p:extLst>
      <p:ext uri="{BB962C8B-B14F-4D97-AF65-F5344CB8AC3E}">
        <p14:creationId xmlns:p14="http://schemas.microsoft.com/office/powerpoint/2010/main" val="222794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738" y="859229"/>
            <a:ext cx="7450082" cy="73201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effectLst/>
              </a:rPr>
              <a:t>cy·borg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/</a:t>
            </a:r>
            <a:r>
              <a:rPr lang="en-US" dirty="0"/>
              <a:t>ˈ</a:t>
            </a:r>
            <a:r>
              <a:rPr lang="en-US" dirty="0" err="1"/>
              <a:t>sīˌbôrɡ</a:t>
            </a:r>
            <a:r>
              <a:rPr lang="en-US" dirty="0"/>
              <a:t>/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29226" y="2030162"/>
            <a:ext cx="9733547" cy="3968609"/>
          </a:xfrm>
        </p:spPr>
        <p:txBody>
          <a:bodyPr/>
          <a:lstStyle/>
          <a:p>
            <a:r>
              <a:rPr lang="en-US" dirty="0"/>
              <a:t>“a fictional or hypothetical person whose physical abilities are extended beyond normal human limitations by mechanical elements built into the body.” (Google)</a:t>
            </a:r>
          </a:p>
          <a:p>
            <a:endParaRPr lang="en-US" dirty="0"/>
          </a:p>
          <a:p>
            <a:r>
              <a:rPr lang="en-US" dirty="0"/>
              <a:t>“A cyborg (short for ‘cybernetic organism’) is a being with both organic and </a:t>
            </a:r>
            <a:r>
              <a:rPr lang="en-US" dirty="0" err="1"/>
              <a:t>biomechatronic</a:t>
            </a:r>
            <a:r>
              <a:rPr lang="en-US" dirty="0"/>
              <a:t> parts.” (Wikipedia)</a:t>
            </a:r>
          </a:p>
        </p:txBody>
      </p:sp>
    </p:spTree>
    <p:extLst>
      <p:ext uri="{BB962C8B-B14F-4D97-AF65-F5344CB8AC3E}">
        <p14:creationId xmlns:p14="http://schemas.microsoft.com/office/powerpoint/2010/main" val="366602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16" t="-1850" r="-2310" b="-677"/>
          <a:stretch/>
        </p:blipFill>
        <p:spPr>
          <a:xfrm>
            <a:off x="7253161" y="339313"/>
            <a:ext cx="3102818" cy="533959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9F8697-EA64-4686-8621-3FE0C0C36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330" y="2047975"/>
            <a:ext cx="2992655" cy="42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4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5" y="2386013"/>
            <a:ext cx="3444875" cy="4244975"/>
          </a:xfr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B1A9EBB-F45F-4463-866D-043987C37C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534" y="1243430"/>
            <a:ext cx="4025394" cy="4371139"/>
          </a:xfrm>
          <a:prstGeom prst="rect">
            <a:avLst/>
          </a:prstGeom>
          <a:ln>
            <a:noFill/>
          </a:ln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9BB77354-9E3F-44F1-BCC7-CD6FE6574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30" y="273503"/>
            <a:ext cx="3960813" cy="35211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8439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938213"/>
            <a:ext cx="6635750" cy="669925"/>
          </a:xfrm>
        </p:spPr>
        <p:txBody>
          <a:bodyPr>
            <a:normAutofit fontScale="90000"/>
          </a:bodyPr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975C79-5821-4ABD-A812-5B6AD38B7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969" y="47625"/>
            <a:ext cx="2676525" cy="3381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9B1E97-A814-4E58-AB97-1C9CD7189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79467" y="112080"/>
            <a:ext cx="3238500" cy="2476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A07676-7AF0-4CE2-9C29-7E29A8AD20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186637" y="27709"/>
            <a:ext cx="2588422" cy="40483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8F18F73-E177-465A-ADB0-89908D0754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56031" y="3800974"/>
            <a:ext cx="1975957" cy="29466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1E7CE3-000F-43F0-9C66-36408E21B5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835537" y="2697411"/>
            <a:ext cx="2715606" cy="203670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1877547-D89E-40D8-BB7C-F80399F186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6717967" y="4397794"/>
            <a:ext cx="2526040" cy="23498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15C3641-BC96-4B35-B8B0-9C857AECD6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10044286" y="485221"/>
            <a:ext cx="2080327" cy="250618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0D5FCD6-2B78-4E2A-970F-409887FEF6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3317875" y="4842947"/>
            <a:ext cx="2873211" cy="191248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532D687-C9C9-486F-8438-ED890AD0248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rcRect l="16217" r="16637"/>
          <a:stretch/>
        </p:blipFill>
        <p:spPr>
          <a:xfrm>
            <a:off x="9581200" y="4166812"/>
            <a:ext cx="2526040" cy="250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34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3BDD111-89B0-4539-9777-DC92B7057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390" y="830778"/>
            <a:ext cx="6027874" cy="519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525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orgsites.com/de/hearing-aid-information/nr55552038.jpg">
            <a:extLst>
              <a:ext uri="{FF2B5EF4-FFF2-40B4-BE49-F238E27FC236}">
                <a16:creationId xmlns:a16="http://schemas.microsoft.com/office/drawing/2014/main" id="{9B194BD6-65F1-4C60-A7AE-0985F71EF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239" y="3429000"/>
            <a:ext cx="4114800" cy="26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europace.oxfordjournals.org/content/europace/8/7/530/F1.large.jpg">
            <a:extLst>
              <a:ext uri="{FF2B5EF4-FFF2-40B4-BE49-F238E27FC236}">
                <a16:creationId xmlns:a16="http://schemas.microsoft.com/office/drawing/2014/main" id="{D529017D-B58A-449A-BF8E-EDD6A775A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76" y="414587"/>
            <a:ext cx="3471863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FECD7F-7F9F-495C-A54A-89A376E3D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034" y="1037724"/>
            <a:ext cx="3487689" cy="205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69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ata:image/jpeg;base64,/9j/4AAQSkZJRgABAQAAAQABAAD/2wCEAAkGBxMTEhUSEhIWFRUWFRUVFRUXFxUVFRUWFRUWFxYVFRcYHSggGBolHhUVITIiJikrLi4uFx8zODMtNygtLisBCgoKDg0OGxAQGi0lICYtLy8tLSsrLS0tLS0tLS0tLS0tLS0tLS0tLS0tLS0tLS0tLS0tLS0tLS0tLS0tLS0tLf/AABEIAKgBKwMBIgACEQEDEQH/xAAcAAABBQEBAQAAAAAAAAAAAAAGAgMEBQcAAQj/xABEEAABBAADBAYGBwYFBAMAAAABAAIDEQQSIQUxQVEGImFxgZETMqGxwdEHI1JicpLwFEKiwtLhM1NzsvEVFiSCg6Oz/8QAGQEAAgMBAAAAAAAAAAAAAAAAAAQBAgMF/8QAJxEAAgIBAwQCAwADAAAAAAAAAAECAxESITEEEyJhMlEjM0EUgbH/2gAMAwEAAhEDEQA/ANHBSgmw5e5kAO2qzb234cIzPM+r9Vg1e/8ACPjuVT0q6SPiIw+FZ6XEvFgAWI2/bd/fTie2gwHRnI/9oxr/ANoxDtQwnMxp4F1+tXAaAclRyfCLKP8AWQ9qbb2hjW/Vt/ZsO7cS7K54/F6xH4RXek9G+iPo5GTueXFhsUKBJ0468UWw7OzHPIbKmTAAADQX8CsbliuT9Gtb8kkUO18VZridPBEmw46aEJ4+O5R+Ie9GGytyX6BbNm3V/wARahe2kApLnroCQ456jSzckiSVVGyttMxBla0Oa6GV0T2vABtu5wAPqneEZAqenUAfFZ3sNg8roH4IM/ZBI0AVYII8L+aP+kEWaN/4T7NUE7JItuugPxSXU7NNDVG6we4DZjmsdmADnCtBenhVlJmw77Ac3uPF1A8OCv3yjnpl7tVCnxbWhzjv86H69yV1tsZSIvRMl0rnHgKrxpaTs6TQLOOhLg70rhr9Zl8tfiFoez9y6VKxFCVzzItwV5NJTSeQSQ6kBHEPjdJG1zgA9w1J1Fmr8Pepss0LgrXXreCxlfuvjXnWqhBoEg43Y8UxDN1lIxGhDuTgUlnO49jGxfbJfWnar1hQ9s53WIV7CdE9W8xQhYvJjwK9SQVyuUFLxda8tSB6vFy8tAHpSVy8JQBxXhXLwlQAkpJSikFAHhXi4pKAFArx76XlqLi5aBPIE+QUsDKm7Rc6aXFNkIkkmkIo6tY12Rje6m7kVYHpJh2sDn53SEdYNbx3b3EWsz2ZjRHE1zmuOZzqNCibs7+8J7E7UJBewbiB268dyS1TUnge0wcFk0iTplfqQGvvPA9gBXg6RveNYwNaq3HeDxrsWXDbMu69OQ0PsRJ0e2GcXFJI+aaPKQ0AFwvSyetfmFSxy0vW9iYqvPitywG2HOlbKdGZhmZoao6kHTVG2xdvYd5DRM0OOga7qknkM1We5ZVhtkzNxLY2ue9mcE27qlgIL9eGl8ijWTobDNVSSM5jquFdliwe+1pRFxj4YwUucG/LKYSdKulkOCaPSW6R95Im+s6uJJ9VvafC1me1en+MmsNcIG8GxDrf+0jtfygLvpGwIgxWH6zntMDWXIc7iGPeNTxPXHkEKTy0NPWOnYmHkWSQ1tLGuPrOLnHeXHM41zJF8OaPvooxNenL32X+i3m/Vzjj3geCzrFMNDS/G+BvRF/QZpa8fgb7S5WRVmrYkZmkcwR5rNdiHQA7waWiwOtqzvZjCJZW8pHj+MhLdUtkb9O92XbjQKqNou6pH63K1l3eWiq8fDQs8ikUOFx0OhAhsD1nE+wD4I1wjqCF+jrKhjHZfmSUTwjRdWC8Uc6fyY/LMSELbXj+tJ+0AfEaH+VErlR7aZ1mnmHD3H+UqtyzBlqXiaKqPeFa4qLqH8IPtA+KrgzUd6usVo0WPWi+Oh9iTjwx6XKFbOf1geYB80QwHRDGAd1h2AD2Iiwzk5V8RG75EwLkkFda1MhVrkm17aAPUlda8tAHtrxeLrQBy8K4lJJQBxSV6SkoA8KSvSkoAS4qr23JUEx5RSHyYVYuKq9ttuCYc4pB/AUPgDIcPgg/Cs11a6Qgdlt/XipvRLZ0UjpM4GgaQDq0mzvBSNnM+pj7cx77eR8FK2NhyJXZQda080lVLzaHrI/jTDvAwMDRkY1v4Wge4J6c6Hy8P0VRsmezSyFOGJa6MEvBOpOov9Uo6yX48eynTxevJSRyn0zsp4V5n+yJsFisreZQ3sZ7HOkdd1Q9/wAlcYWMk3wW3TLFaRS95mwV+k9jnOw0n+qD/AR7ig58PXLid16dyP8A6SYvqIjylrzY75IIxDes/Xi5at7maRXYptloza3uvQaUB59qOeiraedNwYPYT8UENyulaKrXdVG7BHfuWjdHYgCSAATVniaFC1ZFWGWEOiBSMs84G/0zz5uJR3hhognF4ST9onIboZXEJfqV4mtHyH8Q6wFC2p6leClnDShvq7hdWo+Kw75GXWlX63lokcDmQm2KPq4/wt9yIodyoNij6tn4G+4Igi3LrR4ObLk9cq3akQdkv7enfkdV9l0rJyr9qPDWhzroOaTW/wAFSz4smHyRVygA0dCOB3qRFiPTGg8OyAA05rsoG4Gvcsx20yXFTvlfmdZtgqwxnBoHDRSei+CkixMb26HMGHta/Qg9mt+CSaSXI/mX0aRhT1jXYPYr7CuVBh20T+IjyV1hSnal4ISsfkyyBXtpthSrWhmKtDm3+m+Ewth7nyObYc2JufKRwe6w1p7CbTvTXazsNgppmGngBjDyfI4MafDNfgsKZIMpILYyC65C54txFuDWZnOJ1Bsc+CkDXdl/SjgZiWu9LDTS65Ggtob9Y3ORLsnbmHxIJw8zJK9YNPWbf2mnUeIXzdjHwFvrFz6NOYzICfv5iPY2+0q06LzSQPjxMJAdECXkkhsgJJMZreMuh5eARgD6MteWm45bAO6wDXKxa9JQAolJLlHxeLZG0vke1jRvc4hrR3kpjCbSilFxSskH3HNd7igCda8TTXrmygkgHUVY5WLFqAHCvLXWkoAacVBx+sbx9x3+0qW8qJiT1XXuo35IYGSRYtjGRtzAkNAIBB10sb9OKal2oAQC099gj+ya2zhgSHNFZQ1mnJgDb9iaga1w63KjW/vCQjFS3Ok5uJawY7QkMJtvAjeHNNG+GhXk2Kka25cPK1vMs0rt4q96K7Gw7mxlxcSMpcCerpq7QDUaHerXpFi2PzN4GxuoHhos7n22k0TXJzy0BezNqlpc6DraDOC1xAGtE8uKO+jW0vTsJMbmObV2DkdfFjjv3buCq+iOCZG2RzG0XOAJ40AKF8tT5omgdqnqlsmnsJ3Ty8Nbgv8ASZEXMw7G7zM7q86jcSb7K9qCJsLmc8G6zHjvBNt8CKKMfpCnJmw8cdmRgkkoEAgOLWtOumpDvIoTjMj2ekgBIsgg5etlAGmuugrTkrvkzXHJCfgTHLHI1t5nxtrWzo4vrwDfELS9iwCgaWc7U2peVrmZC3rVqHBxa5oPA1rfgjTotg5nCOV2IdlIa7JWhBF5TfyU5IwHETaCHsbKGyy3wJ15AgFEUe5CfSuT0Muc+rI3f94CiPKiseoi3E0peJDkW04gTcjbF6WL07N9703NimuNAcde7f8ArvQ3DtD6ogAZiDrxPW4pUGMLg3KbccoFcboCkn22NakH2yNWMI+yPZorqJVeBZTQOQA8grONdJcCD5FuUPHNsN7HAntGv9lMKYxHqnsBPkomspoIvDKj9lY0+oeNGhx01T2Dwgc8PI0brysjcmdm4j0gAdpJkzaeq5mfLnaeWZpFbxfaCbJ0uVjjyB58v7Lk6cPDH9W2xEwuovmSfMlWmGKrcI2mtHYFYwLrxWEIyeWWEZXpcm2FekqSoL/SbA1+zpsxrJkeO0tcAAfMrEnRsMkcckgjZcj3vouoOcRoALuo2jdxWv8A0pYqsDIObmD+K/gs42XBD6d00sjSWWGRjUtcx5aSR2ABwO63b+qrARTs2CINMkT3F3qh7yHOA/e9Gxoy2SNC48bpFXRrYrMTLGHAsiGZ7o2utrspFMJIvi2+zvtUG0GudLbT6TRo9IAGijqKBIIbrvNWfBG3Q1oaX7iWBrMw42Aa3kaAN48UEGhekXGRQIJk5K7RQSAv0uvJbAL6tyGuGbq0fInzKzbAYfM45XZH8DZafBw3LUfpCiD8IT+9G4OHcdD7/Ysowrqd4IAvf+pbSh0/apco09fP7TZRx9FW0HPZOJHFzi9ri5xJcbaRqT3BZ7PISN6KPoxkqSUc2g+RHzQwNXD0q1FidonLQA08qn6S4jJh5CN5BA8R8rVo8of6YAmEUL6/8jq9oA8VS14g8F61mSyAcpttdirsNH9a1v2jXmnHbZYd7Xd+nzUduNaXtLQSQQa04EJWqE4vganZBrk0Xo9s4xNe462AB7z8FG2z/wAKXg8efRAublJq2k2W6bj2qp2nibOnD5pC6Wu1tDFS0wSJuw58oI7R7lfROJBy1dGr3XwtD/R2PPm7MvxRBBoutR+tHPu+bM9w8MgxuSXWXMQQSXH0Ya59knvvfxU3ZGGDMDARXWaXnve4n414Kd06meyWCVhy5o5YXOFXTi0keRPbvVdhcaGxxwn1Wim6bgOFqXYovDBVyksop+lmHD2NIDQ4k9ahmIDTpf63K/8Ao32fIwSPe+w+g1t3QbetcN/sVbtpscoyDmDuN32bq4+aIejuhb3C1MZJ8FZRa5DSNRdrbPZPGY5BYPmCNzmngVKheCF7iW9V34T7ld8FDMsT0Vma54ilaWtJDczTZ76PMq96M7AZEA825+oANUzuA3muKn4VvVrnXvUvAjV3c33JCi5yswxy2tKGUT8OpsZUSEKU1PiY6q/bckjIXPiIDm04kgu6oNu0G80p4K58Qc0tO4gg9xFIYA5DtWQxyNkjjAAaYIxIIRJK0+lyNIAI0Flp38qtdJLI+gXAZiAWgDcd+tcrQrho44sRM2eVobFI51OeDnlc3L6QNIzWGCt/7w00VvsHaAxD3SMB9HG5rGXYLnOa4ucRyoAC+ZSVkdVi9DNfjFhPEp0SgxKZG9OixMaVHnn4BIMqacpAEPpGiMkMUN16SdoJ5NDXFx8ACfBZ7t/GCEiKJjWtzEni5x01e46n/nuWkdMpQ12EcSAPTubZ3AviexpPZbghnb/RtshzEHSs1HrNsXRGtGuHYpApoQaa5lZbbl7GTgjjyeBp95yNeg8GXDl1AZ5ZHabtDkFfkQtimCKNuGiifQIcZCAS8BxcI2kH7TrN1XEDid9H4S3DxNIo5ASORdqfeggt4XKQ9+ihxlOvdooJKrbcGeJ7ObSPYsZaKdrzpbjOLCxfaseWaQVue72EoAlSspqJ/o5b13n7tfxD5IXdOCxFH0du1eOz4oYGlwFPWouHKkWgBhxUDbeD9NC+MesRbfxNNt9o9qlkpJKGs7AjAMTO5sjg4ahxsV22pOxZScQw7qObuF8PMKZ0jY1+KndQsTSDsIDyBYTexMPTj3WsZ2JRZtCtuSYZPxdjfRVdNMNdVDnmrRWPRzZZndnePq2nX7x+yPiufVTl7DllmEXWwSWR1xcb8OH67VfwMKajgFqaw0urGOlYOfJ5eSh6d4S8Ox32ZR5Frv7IVZq3RFfTyY/spH32fFBkElNGhSnULyGun+I9RPu/WiKNgYQOA6yEG4nWhfJGXRx1BWoT3KXtBHDha4qY9nVPcfckQm1Ma2xSZFgPgdY/XNTsD6x7gq7Bu0Hf8VP2Y63H8PyXK6f9qH7f1lrEFJATESkArrCB61Q9uTvjhc6M04NJGgO7hqpjFA6QStZE97joI3X5GtO8rK54hkvWsyMwwuz3zZ3vFvc4uce1xJRd0ZwHooqIq5Sa/wDjUTYZBY4tqyTXhuJ7NyvMIDkaHVmz61uvJrSTU27cexlxxAsYVKao0IUpq6ImJKSUopJQAKfSPs8y4N2UWY3B9fdAId7HX4IN2F0ye2INxcD5WM0EwBzNoA0XcCARx4rV52W1wO4gg+IWfP6L9VjBLGJaJGZ8uUk0b9GG8BoBdGzd1SAPI9rYbEubDh2Pa+SiD1uqwesSCdBWYeKN420KHDRDnQ/ZRgEocG589Zm3ZAA3kgWLvgiVgQA4xqW8aJTAlvGiAITwsh6Yx5MTN2uv8wv4rYXhZ59JGx3OqdnABr/PQ+2vJAACMTRC0D6OHWXnsHtI+Szz9jfV0PzNvytah9HuzzHBncRclHTgBYHjvQAeYdSrUSAqSgCMSm3uoWeGvklqNjT9W/8AA7/aUMDIsH15s7hedzyf/cOJ96mOwLmSGtw9rSNPYUxAynD9cEaYKNpBLgDo0aj7o+aQulivPsdqXnj0CmE2W+WQjc0G3H+UdqLYHOjaGsoNAoBK2XCMlgVbnH2kfBSHxpqmOIJi9ssyaG2YxxOqtcO5VMcWqtsOFqZFP08H/jD/AFG/7XIKil0pHPTlv/huP2XMPtr4rPIX7ktdHLGaXsSWMJkaL0JHlaNdiCihHZpLpm3qGjT2n3oz2WNVpUtilr3CnCHRWESrsJuVhGVqYgPEaJHJ1fxUrHZJ6x/AP5VXSipJBykd/wDop+x9Xn8HxC5VK/Mh+z9ZdxkJ9qjxhPtK6ogLCgbfhD4srhYNWD2EKwamNoR2w/r9agLG9ZrZpU8TRRYTDNb6oAHYlYc9fvcD/C5dCzjfDTuIHxtJwnr+P8rlzKP2Ids+LLiEKQEzEnguyc4S5IKW5IKAPA296zvpLhmMxLyGlpblNsc5lXRAppA3A3pra0iMLJum+15m7QkgYbYfRAtIJ3sFnwzIAPdnYfJG0Gs2VucgVmdQslTYwvC2k5EgB9gXsm5KYF5NuQBEeh7pLBI+NzfRtkaR6oe5jiLvQBu/x4IgeULbf6WwwP8ARUXvG8NoAHkSTv7rQBWg4QxRvGBAbEWMmf6KHI57iWhmdw+sJ03WeKKMExoAyMDGfutblDQD9kN0pZxB0ixfonQxxnI6TNkDXltnduK0PYjnmGIyNyPyDM3dRGlKEgLuAqSCosIUgFSAwmpm20jmCPMJy14pYGXMh3X2IlwbqY49p9mnwVftLD5JHtr9812Amx7CFK9JUDj3nzK5N78dPs6NS31ei22ZHUTPw35m/inntTmHiqNg5MaPYF44LqRWEkISeWNxxqdCEyxiksCkqQOlMWbBzjkwu/KQ74LLMKNAth2jFmglbzjePNpWUYeDcsLng3pJ/RxtyPPJvvIRjs0If2FHo93aB5Ii2eFpX8TOz5BFhNysI1XYVT2FXKAXtFtTy/6hPm8H4qZsQdd34PiExtkf+TIO1p8w0p/Yp65/B8QubBYv/wBjsn+Iu2FOsKjAp6IrpCRKaulbbSOxcxOKGsrAIGReorcT5cPZSThP8Rw5H4f3UmYU8+PsJA9gCh4F310ncPcFyqVi1L2dCx5g36LyJPBMwp8BdY54hy8AS3heNCAHYwsu6S7JY/Gyz5nh4lY2gW5aaxmlZb9vFam1ZLi9vh7XkvDIzK54a4APsn7dW7TtI3IA0eUL2IKNs7HMniZLGSWuGl79CQb8QVOiagB5i6VuiW1qblBQAPdKNpfs+Hkm4tb1fxHRvtIWDuxDi8vJJcSSSd9k2Vsf0ltvBuH347/MP7LJThggDV+jGxhFBCc5zUZJBZpz3tFAjd1RQ8EQxBMYVtsaRuIBHkpUTUATIgnkxGnrQBFz9oXrXLEziHfoBc3EO5+wLft+ymoP+mmHk9Ix8b8gc05uq11ltUdRpoaUOcH0IGutBDmzcQ4uLdDYA7tQeHl4oox1ehAB100XJ6tabMHR6beGQtc3gmMmqyebGPDiMx0JpNnGP5rqKvKyc9ywzYWt7E+wLGBjH8043aMg3PPmVPa9kazZ8R/hv/A7/aVluzZGkesB3kKuO1ZaIznceJ+aTsuRlEP3Ve+ieQ037/Yluoq4N6Z4yFuyXtLXZSD1uGvBX2B3rJ8VjAD9XbdTYt3geC9h2nKP3z5u+a0rh4pFJz3N0wqnsWFw7ZmH7583fNSG7em+2fN3zWqq9mesNOk+Pjjxbg92U5WO7KrW/JOdHMe18z2A2Wxg6bqsLMsfiXzSlxdrQF2eHf3pOFxD4pHFriCW1oSNAb4EJT/HSt1ZN+89GnBuAKfgKxUbZm+278z/AOpOs21L9o/mf8012jDUbkxOHcsQZtyYbnH8z/6k7/3DiP8AMd+eT+pW7PsNZpG1yASe0+0X8Cq3YcmaSV3CwB+Vp+Kait+DY51l3os92Sc2UuBJuyouCYTg3ZLEjmvIIJBLmVWoPYAuKklc5ezoZzXj0GMTk+HLFo9vT/5r/wA8n9SfZ0hxH+a/88n9S7Pa9nP1mxWlArGz0ixH+a/88n9Suuhu0Zp8QA+R5awF7uu+jqA1vrczfgjtew1nfSntaV0zMHGSGej9LILoPvNo6v3Q1hNcSewKDgPo7a+QelncI3sEkXo23maQ22l7vVLcw0o2CDehAsunPRzFOxgxMLM8ZY0F2ZgDdCHNcHG61vjvKnxbDxUTW5pC2NoAYGF7yOrVm3VGOQ10Uwpc3giViRfbJwEeHibDEDkbdWS46mySe8lWMZWdbRmnYdHyu4ECYto1dajX/lV52tLdemmjdwEhkonlmDvgrS6aUXhkK1Gutckyv0WN/wDcE/8AmP8Azyf1Jt+35/8AMf8Anf8A1Kna9ltYf9LcL6bDyx8S013jUe0BZLgsZlifCYw50hY5rq6zMh14a2CQpmI2xMd8j/zv+agxYh2YPDqc0ZRyqqr3rK2vYtGRp/QnaYmwzW314+o4caHqnxFeIKIYysUgxb2PL2uILrvLbQbN8Cp7drS/bd+Z/wDUphHIN4Nojcl2Fip2nId7ie8uPxTZxjuQ9q07XsrrHXbKd9r2aH2pI2W7iRXPgiH0YN0NPs0o5F7tByIV8kEHA4TI/Ug2OCt8VJ1PBCe3aMjRq3K3hpvJ59yr5zylkrkSfmuffR3J6sjdV+iOMF2/ZjnG8w1146Xzpd/0d/AtPn8lYYMaAVRoc68bVmyMN1NAniLo/BPx4FXyD52LIOLfb8kl2yJBxb7fkiYMA1NDtB08gkmEHU13g8O5W3KgvicC6NheXN4VV7/EKFgic/fv/XJX+2MG97Dko66a0dEMMLmO6wLdeI080tcpNm1bii2xezM7czDZHu4qPDsqQ/Z8z8lLZiwOq628tapWmDnOWiLbzJJA47yqVWNbSLWRT3iVMeypObfM/JPx7HkOlt8SfkiBsbcoII1GlmwQklhZxrxsJzcXAjCydY3z+KVjHdYV+juVi3o7JmNFpBsgg8N/JOS9G3inOc1o7bOiRdsfsYVcscEdmzJCARVEAjfx8E+3Y8vIVzs/JX+zWWBWoAqwaJrQXamvisgD30fPcnVwLsGRsiSr6vmfkljY8p0Aae4/2RFNhtN+vInXwO5KjeWu107zfDhSJzcYthGKbSHsQ8shc0Pd6oY1ulVVHhyUTZOJna0MaWgNLhZYDVuOl/rglbSmHo3b9Nf3hqCOI3ealdFpwWOJaPrJHO0JIboBQLuHVvxXBaeht85OtlatgY2lsB4eXNLacbI1FEm6FDcozdjybjQ7yR8Fok+zrsg/Lw+ap5cMWurL4A179F0ek6rUtM+f+id9GHqgCT9jyDflHifkr7oZA6Bz5ZB9WQGZwCWhwN0411RXE6KRNCLF6HvIJ8dytNhbWlwhcC0PiJvLYEgcQNQT1SKG413p5t/wVx9iNtbaYADFiATocoIew5TbczQdB3EeKpcV04mJIkb1ecRJb3uaet70bzdIMDI258O4Xr1sOJfbGHe9Dm2I9kyD6pkjTzZh8Qwf7QFpG7TwtyHXn+lTsrpFHKZS4gNaB1nCgWkcQe3Np2heywRTsLoZabuIaS2teLdK0vUqn2hsrNG84Z5lboHRljmysIe12dzC0Oc2mkZuCHmsPf3arX/L2xJZKdrfYtcRA0SFjJWOHOzR7LqiUs7Lk7O6z8lTntB8irjYk0rHhhBDMpJDrFCurXefilXYmzTTsRpNlSXqAPP5KBPhiw9YbtezU/8AKOjGHCxXfdn2Kk2zs8uGZgsjeLs1xCrNZRMWUApw5qTgIDJYbQrfd6exRPSEG944jiE43GEFro9DdUaIPeBqsovDLtZLQbKl7D3E/JK/6TJ93zPyU7ZW12vcY3NogXqdO0K3DBzA8T81upZM2sCSy6LhlPf8yvHw5tHA9/NcuUklLtXYbpHgtdWlXWb3FR4+jLrGeSxya0A+80uXKuhE5CTD4fINLI5Gr+afjiO+z3Ebu61y5WKimNs3qOw6grnN1rVtb+R8AuXIA8kZXAi9xAoKNi8A1zesLB0sD3rlyAByboo86slsb6o2k4PotJmBL2uo7jZ9hC8XKvbQamFmGjIppNVvBFDyUidmlbr411SF6uVyCuxGxI3W4F7b3mNzmi+0A0vMP0ehFOdmkI16znPI7gSuXKumPOCcsssOwa7uQsUU5n62vk4e5cuUkHsrqobh3dUryVgINebQdO83ovFyA/pCmwJeK9K+t9NN7ux1qG3Z8zf8PEubR3OA91LlyzdUPpGmuX2TcLtbExdWVuYcHM0Pix2niEqTpJCNXtkHaYpPeBS5clrOkre5rHqJo9Z0mwzxQJ7sjr9oTkOKa71SAD9n1u5erlpRVGvgrbY58ioiOwEHiKKS4a67jxc3yohcuTYuNzwgkOokt3OA9U82katPcm54C8avc48y1kp/+5riuXKGkyUyAdlk6ene3sY2KE+bGBdg9ixxm+tmJu3XZ5m+JXLlXSicsniOtw05kX7RquewnUWefH2FcuUkFZtDYUcuuoeeLer52KKpZOir93pT3FvxC5cquKZOWS9kbAdC7M5xvhpe/hYKvRGeGb2fELlyFFIMn//Z">
            <a:extLst>
              <a:ext uri="{FF2B5EF4-FFF2-40B4-BE49-F238E27FC236}">
                <a16:creationId xmlns:a16="http://schemas.microsoft.com/office/drawing/2014/main" id="{8352C1D0-918F-4137-A996-0D4B875E3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65" y="745959"/>
            <a:ext cx="5353335" cy="300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4804ED5E-7267-4F52-8641-860E164474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522" y="3585411"/>
            <a:ext cx="3635051" cy="2590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DC0F67-A01C-48F4-BFE3-36F911C349EB}"/>
              </a:ext>
            </a:extLst>
          </p:cNvPr>
          <p:cNvSpPr txBox="1"/>
          <p:nvPr/>
        </p:nvSpPr>
        <p:spPr>
          <a:xfrm>
            <a:off x="7988968" y="2382253"/>
            <a:ext cx="2249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Cairo Toe</a:t>
            </a:r>
          </a:p>
          <a:p>
            <a:pPr algn="ctr"/>
            <a:r>
              <a:rPr lang="en-US" sz="2000" dirty="0"/>
              <a:t>c. 950 </a:t>
            </a:r>
            <a:r>
              <a:rPr lang="en-US" sz="2000" dirty="0" err="1"/>
              <a:t>bc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6129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738" y="859229"/>
            <a:ext cx="7450082" cy="73201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effectLst/>
              </a:rPr>
              <a:t>cy·borg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/</a:t>
            </a:r>
            <a:r>
              <a:rPr lang="en-US" dirty="0"/>
              <a:t>ˈ</a:t>
            </a:r>
            <a:r>
              <a:rPr lang="en-US" dirty="0" err="1"/>
              <a:t>sīˌbôrɡ</a:t>
            </a:r>
            <a:r>
              <a:rPr lang="en-US" dirty="0"/>
              <a:t>/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29226" y="2030162"/>
            <a:ext cx="9733547" cy="3968609"/>
          </a:xfrm>
        </p:spPr>
        <p:txBody>
          <a:bodyPr/>
          <a:lstStyle/>
          <a:p>
            <a:r>
              <a:rPr lang="en-US" dirty="0"/>
              <a:t>“a fictional or hypothetical person whose physical abilities are extended beyond normal human limitations by mechanical elements built into the body.” (Google)</a:t>
            </a:r>
          </a:p>
          <a:p>
            <a:endParaRPr lang="en-US" dirty="0"/>
          </a:p>
          <a:p>
            <a:r>
              <a:rPr lang="en-US" dirty="0"/>
              <a:t>“A cyborg (short for ‘cybernetic organism’) is a being with both organic and </a:t>
            </a:r>
            <a:r>
              <a:rPr lang="en-US" dirty="0" err="1"/>
              <a:t>biomechatronic</a:t>
            </a:r>
            <a:r>
              <a:rPr lang="en-US" dirty="0"/>
              <a:t> parts.” (Wikipedia)</a:t>
            </a:r>
          </a:p>
        </p:txBody>
      </p:sp>
    </p:spTree>
    <p:extLst>
      <p:ext uri="{BB962C8B-B14F-4D97-AF65-F5344CB8AC3E}">
        <p14:creationId xmlns:p14="http://schemas.microsoft.com/office/powerpoint/2010/main" val="328826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D252F-8652-4FC8-8F49-256172CC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Retrospect &amp; Prospect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433C3-212C-4BFC-A0EA-9B129ACEC08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438400" y="1728622"/>
            <a:ext cx="7315199" cy="415482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i="0" dirty="0"/>
              <a:t>Is it awkward for a new person to interact with an old picture on your social media?</a:t>
            </a:r>
          </a:p>
          <a:p>
            <a:pPr marL="457200" indent="-457200">
              <a:buAutoNum type="arabicPeriod"/>
            </a:pPr>
            <a:r>
              <a:rPr lang="en-US" i="0" dirty="0"/>
              <a:t>Do you need to be on the internet to be online? </a:t>
            </a:r>
          </a:p>
          <a:p>
            <a:pPr marL="457200" indent="-457200">
              <a:buAutoNum type="arabicPeriod"/>
            </a:pPr>
            <a:r>
              <a:rPr lang="en-US" i="0" dirty="0"/>
              <a:t>Can </a:t>
            </a:r>
            <a:r>
              <a:rPr lang="en-US" dirty="0"/>
              <a:t>you define “cyborg” as a human with a permanent prosthesis? </a:t>
            </a:r>
            <a:endParaRPr lang="en-US" i="0" dirty="0"/>
          </a:p>
          <a:p>
            <a:pPr marL="457200" indent="-457200">
              <a:buAutoNum type="arabicPeriod"/>
            </a:pPr>
            <a:endParaRPr lang="en-US" i="0" dirty="0"/>
          </a:p>
          <a:p>
            <a:pPr marL="457200" indent="-457200">
              <a:buAutoNum type="arabicPeriod"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583367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D252F-8652-4FC8-8F49-256172CC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59" y="611898"/>
            <a:ext cx="7450082" cy="774941"/>
          </a:xfrm>
        </p:spPr>
        <p:txBody>
          <a:bodyPr>
            <a:normAutofit/>
          </a:bodyPr>
          <a:lstStyle/>
          <a:p>
            <a:r>
              <a:rPr lang="en-US" sz="4000" dirty="0"/>
              <a:t>In Other Words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433C3-212C-4BFC-A0EA-9B129ACEC08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438400" y="1524000"/>
            <a:ext cx="7787640" cy="458724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i="0" dirty="0"/>
              <a:t>Humanity has changed. </a:t>
            </a:r>
          </a:p>
          <a:p>
            <a:pPr marL="457200" indent="-457200">
              <a:buAutoNum type="arabicPeriod"/>
            </a:pPr>
            <a:endParaRPr lang="en-US" i="0" dirty="0"/>
          </a:p>
          <a:p>
            <a:pPr marL="457200" indent="-457200">
              <a:buAutoNum type="arabicPeriod"/>
            </a:pPr>
            <a:r>
              <a:rPr lang="en-US" i="0" dirty="0"/>
              <a:t>The way we experience life, as physically and digitally embodied people, has changed. </a:t>
            </a:r>
          </a:p>
          <a:p>
            <a:pPr lvl="1"/>
            <a:r>
              <a:rPr lang="en-US" dirty="0"/>
              <a:t>(Transhumanism, H+, Cyber Culture, Prosthetic Culture, Mental Prosthesis, Wired/Social Cyborgs)</a:t>
            </a:r>
          </a:p>
          <a:p>
            <a:pPr marL="457200" indent="-457200">
              <a:buAutoNum type="arabicPeriod"/>
            </a:pPr>
            <a:endParaRPr lang="en-US" i="0" dirty="0"/>
          </a:p>
          <a:p>
            <a:pPr marL="457200" indent="-457200">
              <a:buAutoNum type="arabicPeriod"/>
            </a:pPr>
            <a:r>
              <a:rPr lang="en-US" i="0" dirty="0"/>
              <a:t>If these first two ideas are true, even a little bit, how does thi</a:t>
            </a:r>
            <a:r>
              <a:rPr lang="en-US" dirty="0"/>
              <a:t>s affect the ways we gather together?</a:t>
            </a:r>
            <a:endParaRPr lang="en-US" i="0" dirty="0"/>
          </a:p>
          <a:p>
            <a:pPr marL="457200" indent="-457200">
              <a:buAutoNum type="arabicPeriod"/>
            </a:pPr>
            <a:endParaRPr lang="en-US" i="0" dirty="0"/>
          </a:p>
          <a:p>
            <a:pPr marL="457200" indent="-457200">
              <a:buAutoNum type="arabicPeriod"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8459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42DB-091D-4F2A-8684-A6031CEF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0" y="3054817"/>
            <a:ext cx="7254240" cy="748365"/>
          </a:xfrm>
        </p:spPr>
        <p:txBody>
          <a:bodyPr>
            <a:normAutofit/>
          </a:bodyPr>
          <a:lstStyle/>
          <a:p>
            <a:r>
              <a:rPr lang="en-US" dirty="0"/>
              <a:t>4. Are we all cyborgs now? </a:t>
            </a:r>
          </a:p>
        </p:txBody>
      </p:sp>
    </p:spTree>
    <p:extLst>
      <p:ext uri="{BB962C8B-B14F-4D97-AF65-F5344CB8AC3E}">
        <p14:creationId xmlns:p14="http://schemas.microsoft.com/office/powerpoint/2010/main" val="2202579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361B0F-926C-4D36-9E05-24A7F0A5F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0" t="3188" r="23861" b="8475"/>
          <a:stretch/>
        </p:blipFill>
        <p:spPr>
          <a:xfrm>
            <a:off x="350789" y="3539096"/>
            <a:ext cx="1660770" cy="23013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9D5E7A-1173-4E3D-BBA0-F7D88EC575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33" y="3450771"/>
            <a:ext cx="1842962" cy="26157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5DD19A2-DED8-48B5-ABA3-65494FC06BF9}"/>
              </a:ext>
            </a:extLst>
          </p:cNvPr>
          <p:cNvGrpSpPr/>
          <p:nvPr/>
        </p:nvGrpSpPr>
        <p:grpSpPr>
          <a:xfrm>
            <a:off x="7311485" y="600642"/>
            <a:ext cx="3972712" cy="2611192"/>
            <a:chOff x="5897595" y="1485900"/>
            <a:chExt cx="5494305" cy="39481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424DA77-4BA7-49C8-945B-3A2491991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7595" y="1485900"/>
              <a:ext cx="5494305" cy="3543300"/>
            </a:xfrm>
            <a:prstGeom prst="rect">
              <a:avLst/>
            </a:prstGeom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B8F6F36-8A3E-48BC-8347-E5C5F8AFEC58}"/>
                </a:ext>
              </a:extLst>
            </p:cNvPr>
            <p:cNvGrpSpPr/>
            <p:nvPr/>
          </p:nvGrpSpPr>
          <p:grpSpPr>
            <a:xfrm>
              <a:off x="5927091" y="1507954"/>
              <a:ext cx="5464809" cy="3926093"/>
              <a:chOff x="5995956" y="1011667"/>
              <a:chExt cx="5464809" cy="392609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DAE181-3C4B-49C3-A612-AB11619D862A}"/>
                  </a:ext>
                </a:extLst>
              </p:cNvPr>
              <p:cNvSpPr/>
              <p:nvPr/>
            </p:nvSpPr>
            <p:spPr>
              <a:xfrm>
                <a:off x="5995956" y="1011667"/>
                <a:ext cx="5464809" cy="3521245"/>
              </a:xfrm>
              <a:prstGeom prst="rect">
                <a:avLst/>
              </a:prstGeom>
              <a:gradFill flip="none" rotWithShape="1">
                <a:gsLst>
                  <a:gs pos="32000">
                    <a:schemeClr val="tx1">
                      <a:alpha val="31000"/>
                    </a:schemeClr>
                  </a:gs>
                  <a:gs pos="79000">
                    <a:schemeClr val="bg1">
                      <a:alpha val="18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8">
                <a:extLst>
                  <a:ext uri="{FF2B5EF4-FFF2-40B4-BE49-F238E27FC236}">
                    <a16:creationId xmlns:a16="http://schemas.microsoft.com/office/drawing/2014/main" id="{02702A01-522D-4C0A-A398-AA34016EBEA2}"/>
                  </a:ext>
                </a:extLst>
              </p:cNvPr>
              <p:cNvSpPr/>
              <p:nvPr/>
            </p:nvSpPr>
            <p:spPr>
              <a:xfrm>
                <a:off x="7650480" y="1485900"/>
                <a:ext cx="3710939" cy="3451860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37000">
                    <a:schemeClr val="bg1">
                      <a:lumMod val="85000"/>
                      <a:alpha val="10000"/>
                    </a:schemeClr>
                  </a:gs>
                  <a:gs pos="74000">
                    <a:schemeClr val="bg1">
                      <a:alpha val="14000"/>
                    </a:scheme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Shape 415">
            <a:extLst>
              <a:ext uri="{FF2B5EF4-FFF2-40B4-BE49-F238E27FC236}">
                <a16:creationId xmlns:a16="http://schemas.microsoft.com/office/drawing/2014/main" id="{51C324A9-1338-403F-8042-4F10EB86436A}"/>
              </a:ext>
            </a:extLst>
          </p:cNvPr>
          <p:cNvSpPr/>
          <p:nvPr/>
        </p:nvSpPr>
        <p:spPr>
          <a:xfrm>
            <a:off x="7161160" y="462135"/>
            <a:ext cx="4258112" cy="3080501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gradFill>
            <a:gsLst>
              <a:gs pos="0">
                <a:srgbClr val="4F5B66"/>
              </a:gs>
              <a:gs pos="62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25400" stA="38000" endPos="14000" dist="12700" dir="5400000" sy="-100000" algn="bl" rotWithShape="0"/>
          </a:effectLst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7A5CE3-CC02-41CF-88B5-F748082F10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6428" y="499834"/>
            <a:ext cx="938033" cy="1971592"/>
          </a:xfrm>
          <a:prstGeom prst="roundRect">
            <a:avLst>
              <a:gd name="adj" fmla="val 14008"/>
            </a:avLst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0781C6-96CE-4496-9161-536034BF3E2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65684" y="462135"/>
            <a:ext cx="1008684" cy="2053931"/>
          </a:xfrm>
          <a:prstGeom prst="rect">
            <a:avLst/>
          </a:prstGeom>
          <a:effectLst>
            <a:outerShdw blurRad="342900" sx="101000" sy="101000" algn="ctr" rotWithShape="0">
              <a:prstClr val="black">
                <a:alpha val="58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457EE8-0AF7-43E4-B4C6-9371502E514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7516" y="4323689"/>
            <a:ext cx="2642508" cy="16854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B47E2A-C477-40B7-97A8-48C5E6ECEE7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801" y="4218811"/>
            <a:ext cx="3404090" cy="21014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4E4062-A603-47C1-815A-6A9309C6092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739" y="446051"/>
            <a:ext cx="968479" cy="2025375"/>
          </a:xfrm>
          <a:prstGeom prst="rect">
            <a:avLst/>
          </a:prstGeom>
          <a:effectLst>
            <a:outerShdw blurRad="203200" sx="102000" sy="102000" algn="ctr" rotWithShape="0">
              <a:prstClr val="black">
                <a:alpha val="5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396A9C-A3FE-4D5A-AB25-42DB783CD74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7" t="41" r="21999" b="-1"/>
          <a:stretch/>
        </p:blipFill>
        <p:spPr>
          <a:xfrm>
            <a:off x="2193553" y="615840"/>
            <a:ext cx="807155" cy="1688448"/>
          </a:xfrm>
          <a:prstGeom prst="roundRect">
            <a:avLst>
              <a:gd name="adj" fmla="val 10061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CDDA52-F6CB-4550-BDE6-999DA2B4A5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67" y="4610402"/>
            <a:ext cx="1670273" cy="169817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7BB267F-1BBA-4F10-B914-045C4FA7B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055" y="5558284"/>
            <a:ext cx="1295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FA66A2-3155-45F3-BE8F-4A7A9D6F17E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32170" b="21122"/>
          <a:stretch/>
        </p:blipFill>
        <p:spPr>
          <a:xfrm>
            <a:off x="2680381" y="3205309"/>
            <a:ext cx="3569233" cy="110938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3D130E-FB2C-40FF-8BA9-F7BEAE29CE9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445" y="1022519"/>
            <a:ext cx="1372010" cy="1832187"/>
          </a:xfrm>
          <a:prstGeom prst="rect">
            <a:avLst/>
          </a:prstGeom>
        </p:spPr>
      </p:pic>
      <p:pic>
        <p:nvPicPr>
          <p:cNvPr id="1032" name="Picture 8" descr="data:image/jpeg;base64,/9j/4AAQSkZJRgABAQAAAQABAAD/2wCEAAkGBxITERUSEhEVFRUVFRUVGBcXFxUVFxgYFRUWFxUVFRYYHiggGB0lGxUVITEiJSkrLi4uFx8zODMtNygtLisBCgoKDQ0NFg0QFjAhHyUwNy8tLTAtOC03KzUtNzQ3Ky0rKys4KzcrLTctNy0zKysrKzc4LSsrNy0yKysrNzctLf/AABEIAQEAxAMBIgACEQEDEQH/xAAcAAABBAMBAAAAAAAAAAAAAAAAAQMEBQIGBwj/xABLEAABAwIDAwgECwQJAwUAAAABAAIDBBESITEFQVEGBxMiYXGBkTKhscEUIzNCUmJygpLR8HOisuEIFSQ0Q1ODwvEls8MWRJOj0v/EABcBAQEBAQAAAAAAAAAAAAAAAAABAgP/xAAgEQEBAAECBwEAAAAAAAAAAAAAAQIDMSEyQVFxkbER/9oADAMBAAIRAxEAPwDuKEIQCEIQCEKDtXa8NO3FK8C/otGb3fZaMzqM9BvsgnKLX7RhhGKWRrAdMRAJ7GjVx7Aud8pOcJwGThTsOmj53dwFw3eCGh3HEFzuu5TyPcTGyxOskpMkju8X9rj3IOx1/LyIXEEL5D9J3xTPWC/zaFqm0+ceW5HwiCHsjaHvHeXFwP4QuYVcz5LGSR77jQmzdfoNs3huTDWgaC3cg3Ss5buf6VXVu+wZIf8At4Aq+TlOw6/CXfakcf4pFraEGzRbcaRcNqR1g0EOf6RzAGF91KpuVBaepX1MZG58spHlLdqpx8W3tiZf/Vm0/C1UqDqez+XFeyxE0VQ367ADbsfFYeYK2TZ/OXCcqmGSE/Sb8azzaA7wsuDs6pu0lp4tJafVqrGm25I3KQdI3jkHfkfUg7rFzlbKJsaxrDwkZLF/G0KypuV+zpMmV9K48BNFfyxXXB3Qw1DLtsRwOVj3atK1zaexCy5Au3hbMfmEHrGGoY8XY9rh9Ug+xOrxs2nAzAsRvGR81Op9r1bPk6upYPqzyt9jskHrtC8u0HOHtWEgtrpHAfNlwyg9hLwXesFdm5t+caPaI6GVoiqmtuWi+CQDV8V88t7TcjidUG+IQhAIQhAIQhAISOcACSbAZknQDiVzDlny1D2ODJOjpW5OeL4pydGs3iM8Bm/sb6YX3KTls2MOZTuacN8czrdGy3pYdzyOPog8SC1ci2vypfI5xicSXelPJm537Np3Zm1xYbm2VBtra8lQRfqRC2CMaZaGS2ruzQbuKZgqL5HX2oH7ZlxJLjq5xJce8lBQkQZfN7j7f+AsEoPr/wCfckQIn6FrTI3GQGjrG+8Nzt23tbxTCEE3aE92tFwS4mV9jfrOya3waPWoCEFAhSAJQLpXO3Dz4/yQYhxYcUZs4b+PZbh3q92ftBs7bHqvGo97ezs3eRVCU08uaQ9hs5uf64/kgnbX2ba72jTMj/cFUtiJW3UlSJow8a6EcDvHvHeFUbRpMBuPROnZ2IKl1KeKwo6uWnmZNE4skicHtPAjjxB0I3gkb1NKYqo7i+8IPVHJTbjK2khqmZCRty36Lx1Xs8HAjwVsuL/0e9tZ1FE45ZVEY8mSju+SPiV2hAIQhAIQtO5wdvOja2khcWzTNJe4GxigvZzwRo9x6jTu6zvmIKHl7ypbL0kYeG0kN+mf/nPabOjHGNpFiB6buroCH8b2xtV9TJjddrBfo2fRH0nfWO/hopfKjaYkeIIrCGA4bDIOe3LL6rdB237FTIMmut+te9K5oOY8Rw/MLBIglQVO53n+akqvga0vaHvwNLgHPwl+FpObsAzdYZ2GtlsXKXk7JQuY4PE9LNnBUMzY4HMNNr4XW3b7EjQgBWpCgFCCY2iByD+tmNBhuMO++mJwbfij4B9bdkCCCXE4Wix0BO88DpZQ0oeRoSNN53Zj2IFlitY3BBuQRe2RIOvaE0VnJISbkkniTdYIESJSkQIUhUiko5ZcRiifIGAlxY1zw0AXJeQOqLcUyW8SPafUgf2FKY5cPzJMu5wF2+8eIWwzU4e0tO/Q8DxWrOcACQCS2zh3tNxl3hbhA4EAjQi48UGozMIcWkWIJBHaDYpAFb7dp7Fsg+ddh+0y1vNjmeRVQFFW/NnXfB9r0xvZr3mF3aJmljQfvmM+C9PLyG6cxSRzDWNzJB3xuDh/CF67Y4EAjQi48VUKhCEDFfWMhifNI7CyNjnuJ3NaCSfILgHKjbsgilqndWoq3AMG+NpFo2f6cf7xJ3ro/OztD4unogc6mTHJ+xgs94P2nmNvaCVxblRtLFWkYWubCzAA4XbjfZzyM9bWHggpI2AAAaBZKX8LjPpU7Puuez1XKQyQH/Dkaex7XD1tQREJEIBbLyS5WGlDqeeP4RRS/KwOztfWSK/ovGu4EjcbOGtJEG28puTQp2NrKOQ1FBKerJ86Ik26OYfNIOVyBnkbG16RjwRcKVyT5UTUMji0CSGQYZqd+ccrSLG4INnWyxW7CCMlN5VbPpGNjrNnztME7i00z3ATwvABcwtuS5ouM87Ym5uDgUFSUikbIoZqp2CnifK8ataL4d3WOjRfK5ICuP8A07FF/fK2GE74ov7VMDva4RnBGe0v/mGvFS9mbLnqHYaeGSU6HA0uA+07RviQrT+tqKL+7UPSu3SVruk7x8HitH3El35xNqcpKuduCSd3R6CJloogOHRxgNI7wUEx3JuOL++VsEJGsUf9qnvva5sRwMPaXLA7UoYf7vRGZ2fxla7GM9R8GitGRwxE/nQAJEFrtLlNVztwSTuEYuBFHaKIA/N6OMBpHeCqhKUiDOLVbPsQ3hi/Zs/hC1iLW/Ytq2LHaKMHURsB78IugxroccU7d7OjmH3eo790uPgtZIW47ObjqXxHSSPoz99rh/uWntdcA8QoI1ay4z7vNeieajlGa3Z7S8/GwHoJN1ywAsf4sLSe26881Oi6b/R6mImrY9xbTv8AEGVp9VvJUdrQhCDjfKys6bbFST6NNDDTjhd4M0hHi4A/ZXHY5ukL5TrJI9/mV0KSpLn7UlvmaqrsexmIMHgLLnND8m3x9pQPoQkQKhIhAJEIugFccj9uOoqtlQyFkzmhzQx5w5uFsTXWOFwzztoSN6pk9RHrg8A4+THH3KW/ktb08ZlnjjetkTNtbdlqamapccDpyC9rLtYQA1rWkX6ws1uupzTUEwOWh4fkoCAVWFokTEFRfI6+1PkoEKQpViUDppn2BwOsRcHCbEHQ3sminWVMg9GR47nOHvT42pN/mE94a72hBGjjxdX6RDfxG1/X6lulIMlQbPk6R1zGwFmeJowkkgixAyOV93BX4dhYTrYacTuHickEXYc161zhukA/CA0+sFaptOoDZ5WgEBssjfwvcPcrbkzI9gfUj4xrZsDWgHFIQWmR4IuAOsABvLjcgNcVR7YaRPKSLYpHvHc9xcDl3oGpaq7SACT3FWHJLlFX0UrpachgeGteHsDg5rTcDS41OhGqqoFaX6qD0JzdcrX7QpXSyRBr45XRHBfC4hkb8QBN2/KWtc6IVNzER22bIfpVUjvJkTf9qVBzqgZc7Qi3/CalvmXN/wBq59s25YLbifbf3rpdZF0G2K+D6cplH+pabLwmP4Vzurg6Kpmh3B5c0dhzH7pagzwjefLP+XrSOI3DzWN0XQCEl0IC6EiEAnaXV3ZHJ62ke9Mp2A5SH6lvN7As5bOujzy9uPriaSJELTkFJgqdzvP81FQUFoUiiQSkDPMetv8AJSgUCoH69wSOKn0EbWNM8hs1ouL+V/cO/uQW+zabA0Dfqe8/q3gjadV1mQA9Z+ZtuGjP3s/uJml2rE6IzB3VaLniPqkcd3atcodpONWydw/xGkgXNmAjIcbNHjZKNp2DSvgqYGjEYoWHEwfPL7vN+OESXHAhUfKpgEzRvEYB78T1f7X2qBUyGN7XQuaxpew3BBYwEA782EEa+/V9sVDppXSWys1o7mtDQT2m1/FSbLUKBWTz1VAiYRqFuXJPkVU7Rjc+B0TWMf0bnSOcDiDWuOFrWm+T28FUdS5kG/8ASWHjLOf/ALCPclWwcieT3wCijpek6QsxkvthBMj3PNm3NgMVtdyEHL+eulNPtCnrWg2kjwu+1Eet4uZIB9xaJy7oriOsjzAAa4je0+g7128Qu7c7OwjVbNkwtvJAenYBmTgBxtHElheAONlxPk5XNew08lnNcDhvoQ7VnvH/AAg1VjwQCN6VZbX2Y+klwm7onZsd7j9Yb/NYsF875cUCtF0hSuduGn6zKxQCEl05BC55IaNAXHMCwaLkklA3dPRfJyfcHm4n/amE835J3a9g8mvPvWctnXR5r4vymUiErxkDxHruQtOTG6EJECtNswnWVGHT8PHtb29iiSTWyGZVxsvYVh01T1WjMMOR7MXD7OvsQSNk0nSDpZMoxnnlcD2N7VXbcr3VDxHGDgBs0aYj9I8BbyCk7W2i6U4GizBoN5toT+SrceEENt1hYu7N7QeB38bcNQWVzWtEUZu0G7nD57+P2RmB4nerDYdNieFWQR3K2igAijxbzkO/9frMIHNsTYnBg0YLeJ19w77qtwJ3Xt/W9KGqKjSjRd65k4MOy2v/AMyaZ/4XdH/41wafXwXpPm6pej2XRttYmBkhGljKOkIPi8qo2NCEIBeZ+cDk8dn17owMMEpMtORkA0m7owd2BxsOzCd69MLVucbki3aVG6LITM+MhecsMgHouI+a4ZHvBtcBBxKnqY6iPoZwCTv0udxB3O/XYtc2nsWSmuR14/pcPtj5vfp7FjFK+J7oZ2lr43FjgfSa5psQePetjodpEAA9dvHfbv3oNRDgUuELZ6rYVPLnEejdwA6vizd92yqKnYNQzRoeOLTfzabHyugrsAT0MuFr2gZvAbfgL3IHemZcTfTaW/aBb7Vj0oQGBKScOHK2LF23tZIZQsDOEWWzYYSsvm9x9o/kPNOQ00z/AEInHtwm34jkp8HJ2Z2b3NYPxHyGXrRFK+UBSKLZs0/ots36Ryb4H53gr+OipYszeV3bZw8vR9pSVO0ZH5N6o4DXz/JBjT0kFLn8pLxyy7voe1QqypfKbuOQ8Gt/XmhwA7TwByH2nbu4XKZkz13aAZAdw49pzQR5DlYaes/kOzz4JrAnnBSaSluf1+rIHdmUu86KdM4uPZuH63/rcsw2wsP+UllA2i6RyxJyRTHQukeGN9KRwY37TyGt9oXrKnhDGNY3RrQ0dzRYexebebnZ/T7UpWWuGydM7sELTI0n77WDxXpZVAhCEAhCEHMedvm7+Fg1lK3+1Mb12DLp2NGQ/aAaHeMuFuF01Q5hIF2kEgtI3jUFp0K9hLzxz3RRf1oejY1ruhjMjm5F0hLzdw0JwdHnr6kGtU+02/PBb2jMfyVpBWkjqvBHmtUa4jVPNI138RkfMINs+Gne0H1Jl8kR9KFp72tPtCoWTO3Pd3ZH2i6c6eT6Y8W/zQWpMA0gZ+Fn5JDtAN9GJo8h7AqzHJ9Jv4T/APpGBx1f5AD23QTZNqSHSw7h+ahzzk+m/wDEbeQQKbi5x8bfw2TjIWjQAdw9qCOOxpPf1B68/UhzToTlwGQ8d58TbsUkhNPQRnCyZc1SHnO2/gMz5JyKjJ9LIcBr4nd4II8ENzbz4Dv/ACVnFHZZsjAFgAAsrKKbSuThFk0Sgxsom0JbAAbz6lMc5VdScUtuGXnqg6dzE0bfhc8ri0PbC1kbSRicJHYpHBu+3Rsz+t2rtq8o1FQ6IB7HFjmm7XNJa5pGhaRmCvTHJKpmkoaaSo+VfBE9+Vus5gJJG455jiqi2QhCAQhCAXlznArOl2pWSA3+Pcz/AOECH/xr1C9wAJOgFz4LyFPUdI50p1kc6Q97yXH2oG0luCVCBRKRuv6k42rA1B/XimklkEobQZvJ8is/60j4n8JUIhJZBLdthu5jz5D3pl+1ZT6LGt7yXfkmrJCgcp6mXFdzrj6NgB4WHcrX4M46nLs9519iraIXc3he/l/wrthBQNBuHQW/W870rZTwTxB1WH63KKQTLPpgsA3s9qTAEGTpAVgSsejSdGgyKraAYnl3aT+XqUmpJDHdgKptm7SwOwuAAO/8+CqL+ChNTUwUw/xpWRm2oa5wDz4NufBeqmMAAAFgBYDgBouA8zuyzLtbpXNyp4nydmJ/xbO/J0h+6vQCAQhCAQhCCr5VVPRUNVJpgp5n/hjcfcvKYFgvTnOQ+2yqztge38Qw+9eZUGKLLKyLIMbJLLOyLIG7JLJyyQhBhZJZZ2SO0QOUevgphVVLKGpG1Q4lBbYzxPmVEq9ozNPUaXDeSLi/C/61UcVfatt2PVPZAxoIsQXEEA5uN8/NBqrOUL/nReV1ZfDuLfWp+3qpvR5xxglwAIaAd5PsK1/pQgsxXM7R4fknG1MZ+cPHL2qnLgsT3oLSscLWBBv4rb+bHm6pdosnmqOkAY9kbOjcG9YNxvvcEHJ8frWgsglwgsZiBvxvllu7vau88x1Yw0MkFrSwTyCU3uHF5Ja5p4WGH7l96DauTHJWmoQ8QBxL8OJ7zdxDb4RkAABiOg3q8QhAIQhAIQhBqnOobbJqvss9crAvNl16S51R/wBJqvsMPlKwrzXdBklCxQgzSFY3RdBkkSXS3QIkeEqR+iBoRYkGk7FYbOjuwn6x9gUkQqKpBQ3IGlyB55LbMQ0HgqzAGuaXfSFvb7lKfIwqohbVi6aeCnEscQe4kySuDI2C1g57tw9JUMzC17mh7XhrnND23wuDSQHtxAGxtcXAyKsK2PHM4jMNDWjyxH+JDaRQVwc7gk6ays3UqwFLchvEgeZQTtnktwG5GEYz90F5HqK65/R7pCKSplPz52sHb0cbST25yEeC5TV9WJ7uIDR3vIBH4Mfku/8ANPs/odk0o3yMMx/1nGRvk1zR4KjbkIQgEIQgEIQg1vnIjvsqt7KeR34Bi9y8wr1nt+k6WlnitfpIZWfjY5vvXkmN9wDxAKDO6W6wulugyui6xui6DO6LrAJUGV0jzkhI/RBabIHxZ+0fYFNwqFsN3xbvtH+Fql1j34CGDNRWMkDXZOaCAd/tTMuz2bg4dznew5KE2oqG+k13k13suVZUEr3Nu8WJOQsQbcSDogxjpABYd9zqe0lHRcFIckAQRjGsaaH4zuBPuHt9SlSAAXPeoux6jFjktm9wa37LMmgd5LkGddRumkp6VmT55WjjbE4RMdbgC6U+C9SwQhjWsaLNa0NA4ACwHkFwXmp2f8K206bWOkY4g7sVjEzzJlf4LvyqBCEIBCEIBCEIBeSdvUHQVU8FrdFNKwD6rXkM/dwnxXrZeeuenZXQ7TdKB1aiNkl92No6N4HcGMP30GgWQs7JLIMEqWyLIEQlsiyAQ5CEE/YkoDX3OQIPmD+SsGVcZ+cPG4VPskAuc06FvsP8yrH+rm7i4eN/aoqYJGnQg9yQhMwU4YMjrqU+0hAIxJHlM1EwY0uP6KCt5QVvVwDU6+4J+kcIYcY1Y0W/aOyZ5El/3CqRh6SW73W7TnmVsWytkOraunoIzcPcHSOG5pGJzvuxafWeRvVR2XmM2F8H2cJnNs+qd0nb0berEO4i7x+0XRU3TwtYxrGANa1oa0DQBosAO4BOIBCEIBCEIBCEIBc/56Ng/CKHp2i76UmTt6JwAmHYAA15/ZroCxe0EEEAgixBzBB1BCDyLhSYVtnOBySds+pLWgmCQl0LtRbUxE/Sb6xY8bavZA0WpMCessHvA1NkGGFJhTgIOhB7ilwoGcKLJ7CkLUEaCXBIDwPtyV9TTFwN229/Fa/VMse9X2zajGwHeMj3jf4oH0oCVxTRKinVBho5KyqipIRd0jwwcBvc89jWguPY1Y7Qq8AsPSPqHFda5jOSnRQur5W/GTjDFfVsNwS/ve4X+y1vEqoZk5lWtFoqlp/aRZk8S9r/AHK/5tub87Pknnmex80vUaWXwsiGdgXAG7iBf7DVvqEAhCEAhCEAhCEAhCEAhCEELbGyYaqF0E8YfG7UHIgjRzSM2kbiM1yfbPM3MHE0lQx7dzZrscBwxMaQ7yauyoQeda3m12pH/wC2xjjG+N3qLg71Kgr+T1VHcS0k7QN7opAPB1reteqUIPHrqVnj3p6KPCLXuvWFbsqCYWmgikH12Mf/ABBUFZzcbKkFjRsZ+yL4f+24BB5xSLuVbzOUTvkpp4+zEx7f3m4vWqCu5l5x8jVxv4B7HR+tpd7EHJ6iO47Rmo9JVGN1x4jiFv8AXc1+1I9IGyDjHIw+p5afUtU2tyXrIbl9JO0DW8T7d4dax80Dke0YyNbdhTVRtUAWZmeO7+apOkF7Xz4b1vPIzmzrK1zXSMdT0+rpJGlr3DhFG4XJP0jZu/PRA1zccj37TqvjAfg8ZDpn6Yt4hafpO320bc5Etv6ZjYGgNaAAAAABYADIADcFC2FsaGkgZT07AyNgyGpJOrnHe4nMlT0AhCEAhCEAhCEAhCEAhCEAhCEAhCEAhCEAhCEAhCEAhCEFdN/eG935qxQhAIQhAIQhAIQhAIQhAIQhB//Z">
            <a:extLst>
              <a:ext uri="{FF2B5EF4-FFF2-40B4-BE49-F238E27FC236}">
                <a16:creationId xmlns:a16="http://schemas.microsoft.com/office/drawing/2014/main" id="{9823A1E5-40A4-4454-A719-A5D235919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91" y="4490508"/>
            <a:ext cx="1158209" cy="151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099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938213"/>
            <a:ext cx="6635750" cy="669925"/>
          </a:xfrm>
        </p:spPr>
        <p:txBody>
          <a:bodyPr>
            <a:normAutofit fontScale="90000"/>
          </a:bodyPr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975C79-5821-4ABD-A812-5B6AD38B7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969" y="47625"/>
            <a:ext cx="2676525" cy="3381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9B1E97-A814-4E58-AB97-1C9CD7189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79467" y="112080"/>
            <a:ext cx="3238500" cy="2476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A07676-7AF0-4CE2-9C29-7E29A8AD20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186637" y="27709"/>
            <a:ext cx="2588422" cy="40483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8F18F73-E177-465A-ADB0-89908D0754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56031" y="3800974"/>
            <a:ext cx="1975957" cy="29466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1E7CE3-000F-43F0-9C66-36408E21B5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835537" y="2697411"/>
            <a:ext cx="2715606" cy="203670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1877547-D89E-40D8-BB7C-F80399F186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6717967" y="4397794"/>
            <a:ext cx="2526040" cy="23498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15C3641-BC96-4B35-B8B0-9C857AECD6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10044286" y="485221"/>
            <a:ext cx="2080327" cy="250618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0D5FCD6-2B78-4E2A-970F-409887FEF6F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3317875" y="4842947"/>
            <a:ext cx="2873211" cy="191248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532D687-C9C9-486F-8438-ED890AD0248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rcRect l="16217" r="16637"/>
          <a:stretch/>
        </p:blipFill>
        <p:spPr>
          <a:xfrm>
            <a:off x="9581200" y="4166812"/>
            <a:ext cx="2526040" cy="250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26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361B0F-926C-4D36-9E05-24A7F0A5F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0" t="3188" r="23861" b="8475"/>
          <a:stretch/>
        </p:blipFill>
        <p:spPr>
          <a:xfrm>
            <a:off x="350789" y="3539096"/>
            <a:ext cx="1660770" cy="23013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9D5E7A-1173-4E3D-BBA0-F7D88EC575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33" y="3450771"/>
            <a:ext cx="1842962" cy="26157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5DD19A2-DED8-48B5-ABA3-65494FC06BF9}"/>
              </a:ext>
            </a:extLst>
          </p:cNvPr>
          <p:cNvGrpSpPr/>
          <p:nvPr/>
        </p:nvGrpSpPr>
        <p:grpSpPr>
          <a:xfrm>
            <a:off x="7311485" y="600642"/>
            <a:ext cx="3972712" cy="2611192"/>
            <a:chOff x="5897595" y="1485900"/>
            <a:chExt cx="5494305" cy="39481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424DA77-4BA7-49C8-945B-3A2491991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7595" y="1485900"/>
              <a:ext cx="5494305" cy="3543300"/>
            </a:xfrm>
            <a:prstGeom prst="rect">
              <a:avLst/>
            </a:prstGeom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B8F6F36-8A3E-48BC-8347-E5C5F8AFEC58}"/>
                </a:ext>
              </a:extLst>
            </p:cNvPr>
            <p:cNvGrpSpPr/>
            <p:nvPr/>
          </p:nvGrpSpPr>
          <p:grpSpPr>
            <a:xfrm>
              <a:off x="5927091" y="1507954"/>
              <a:ext cx="5464809" cy="3926093"/>
              <a:chOff x="5995956" y="1011667"/>
              <a:chExt cx="5464809" cy="392609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DAE181-3C4B-49C3-A612-AB11619D862A}"/>
                  </a:ext>
                </a:extLst>
              </p:cNvPr>
              <p:cNvSpPr/>
              <p:nvPr/>
            </p:nvSpPr>
            <p:spPr>
              <a:xfrm>
                <a:off x="5995956" y="1011667"/>
                <a:ext cx="5464809" cy="3521245"/>
              </a:xfrm>
              <a:prstGeom prst="rect">
                <a:avLst/>
              </a:prstGeom>
              <a:gradFill flip="none" rotWithShape="1">
                <a:gsLst>
                  <a:gs pos="32000">
                    <a:schemeClr val="tx1">
                      <a:alpha val="31000"/>
                    </a:schemeClr>
                  </a:gs>
                  <a:gs pos="79000">
                    <a:schemeClr val="bg1">
                      <a:alpha val="18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8">
                <a:extLst>
                  <a:ext uri="{FF2B5EF4-FFF2-40B4-BE49-F238E27FC236}">
                    <a16:creationId xmlns:a16="http://schemas.microsoft.com/office/drawing/2014/main" id="{02702A01-522D-4C0A-A398-AA34016EBEA2}"/>
                  </a:ext>
                </a:extLst>
              </p:cNvPr>
              <p:cNvSpPr/>
              <p:nvPr/>
            </p:nvSpPr>
            <p:spPr>
              <a:xfrm>
                <a:off x="7650480" y="1485900"/>
                <a:ext cx="3710939" cy="3451860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37000">
                    <a:schemeClr val="bg1">
                      <a:lumMod val="85000"/>
                      <a:alpha val="10000"/>
                    </a:schemeClr>
                  </a:gs>
                  <a:gs pos="74000">
                    <a:schemeClr val="bg1">
                      <a:alpha val="14000"/>
                    </a:scheme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Shape 415">
            <a:extLst>
              <a:ext uri="{FF2B5EF4-FFF2-40B4-BE49-F238E27FC236}">
                <a16:creationId xmlns:a16="http://schemas.microsoft.com/office/drawing/2014/main" id="{51C324A9-1338-403F-8042-4F10EB86436A}"/>
              </a:ext>
            </a:extLst>
          </p:cNvPr>
          <p:cNvSpPr/>
          <p:nvPr/>
        </p:nvSpPr>
        <p:spPr>
          <a:xfrm>
            <a:off x="7161160" y="462135"/>
            <a:ext cx="4258112" cy="3080501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gradFill>
            <a:gsLst>
              <a:gs pos="0">
                <a:srgbClr val="4F5B66"/>
              </a:gs>
              <a:gs pos="62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25400" stA="38000" endPos="14000" dist="12700" dir="5400000" sy="-100000" algn="bl" rotWithShape="0"/>
          </a:effectLst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7A5CE3-CC02-41CF-88B5-F748082F10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6428" y="499834"/>
            <a:ext cx="938033" cy="1971592"/>
          </a:xfrm>
          <a:prstGeom prst="roundRect">
            <a:avLst>
              <a:gd name="adj" fmla="val 14008"/>
            </a:avLst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0781C6-96CE-4496-9161-536034BF3E2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65684" y="462135"/>
            <a:ext cx="1008684" cy="2053931"/>
          </a:xfrm>
          <a:prstGeom prst="rect">
            <a:avLst/>
          </a:prstGeom>
          <a:effectLst>
            <a:outerShdw blurRad="342900" sx="101000" sy="101000" algn="ctr" rotWithShape="0">
              <a:prstClr val="black">
                <a:alpha val="58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457EE8-0AF7-43E4-B4C6-9371502E514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7516" y="4323689"/>
            <a:ext cx="2642508" cy="16854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B47E2A-C477-40B7-97A8-48C5E6ECEE7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801" y="4218811"/>
            <a:ext cx="3404090" cy="21014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4E4062-A603-47C1-815A-6A9309C6092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739" y="446051"/>
            <a:ext cx="968479" cy="2025375"/>
          </a:xfrm>
          <a:prstGeom prst="rect">
            <a:avLst/>
          </a:prstGeom>
          <a:effectLst>
            <a:outerShdw blurRad="203200" sx="102000" sy="102000" algn="ctr" rotWithShape="0">
              <a:prstClr val="black">
                <a:alpha val="5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396A9C-A3FE-4D5A-AB25-42DB783CD74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7" t="41" r="21999" b="-1"/>
          <a:stretch/>
        </p:blipFill>
        <p:spPr>
          <a:xfrm>
            <a:off x="2193553" y="615840"/>
            <a:ext cx="807155" cy="1688448"/>
          </a:xfrm>
          <a:prstGeom prst="roundRect">
            <a:avLst>
              <a:gd name="adj" fmla="val 10061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CDDA52-F6CB-4550-BDE6-999DA2B4A5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67" y="4610402"/>
            <a:ext cx="1670273" cy="169817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7BB267F-1BBA-4F10-B914-045C4FA7B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055" y="5558284"/>
            <a:ext cx="1295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FA66A2-3155-45F3-BE8F-4A7A9D6F17E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32170" b="21122"/>
          <a:stretch/>
        </p:blipFill>
        <p:spPr>
          <a:xfrm>
            <a:off x="2680381" y="3205309"/>
            <a:ext cx="3569233" cy="110938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3D130E-FB2C-40FF-8BA9-F7BEAE29CE9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445" y="1022519"/>
            <a:ext cx="1372010" cy="1832187"/>
          </a:xfrm>
          <a:prstGeom prst="rect">
            <a:avLst/>
          </a:prstGeom>
        </p:spPr>
      </p:pic>
      <p:pic>
        <p:nvPicPr>
          <p:cNvPr id="1032" name="Picture 8" descr="data:image/jpeg;base64,/9j/4AAQSkZJRgABAQAAAQABAAD/2wCEAAkGBxITERUSEhEVFRUVFRUVGBcXFxUVFxgYFRUWFxUVFRYYHiggGB0lGxUVITEiJSkrLi4uFx8zODMtNygtLisBCgoKDQ0NFg0QFjAhHyUwNy8tLTAtOC03KzUtNzQ3Ky0rKys4KzcrLTctNy0zKysrKzc4LSsrNy0yKysrNzctLf/AABEIAQEAxAMBIgACEQEDEQH/xAAcAAABBAMBAAAAAAAAAAAAAAAAAQMEBQIGBwj/xABLEAABAwIDAwgECwQJAwUAAAABAAIDBBESITEFQVEGBxMiYXGBkTKhscEUIzNCUmJygpLR8HOisuEIFSQ0Q1ODwvEls8MWRJOj0v/EABcBAQEBAQAAAAAAAAAAAAAAAAABAgP/xAAgEQEBAAECBwEAAAAAAAAAAAAAAQIDMSEyQVFxkbER/9oADAMBAAIRAxEAPwDuKEIQCEIQCEKDtXa8NO3FK8C/otGb3fZaMzqM9BvsgnKLX7RhhGKWRrAdMRAJ7GjVx7Aud8pOcJwGThTsOmj53dwFw3eCGh3HEFzuu5TyPcTGyxOskpMkju8X9rj3IOx1/LyIXEEL5D9J3xTPWC/zaFqm0+ceW5HwiCHsjaHvHeXFwP4QuYVcz5LGSR77jQmzdfoNs3huTDWgaC3cg3Ss5buf6VXVu+wZIf8At4Aq+TlOw6/CXfakcf4pFraEGzRbcaRcNqR1g0EOf6RzAGF91KpuVBaepX1MZG58spHlLdqpx8W3tiZf/Vm0/C1UqDqez+XFeyxE0VQ367ADbsfFYeYK2TZ/OXCcqmGSE/Sb8azzaA7wsuDs6pu0lp4tJafVqrGm25I3KQdI3jkHfkfUg7rFzlbKJsaxrDwkZLF/G0KypuV+zpMmV9K48BNFfyxXXB3Qw1DLtsRwOVj3atK1zaexCy5Au3hbMfmEHrGGoY8XY9rh9Ug+xOrxs2nAzAsRvGR81Op9r1bPk6upYPqzyt9jskHrtC8u0HOHtWEgtrpHAfNlwyg9hLwXesFdm5t+caPaI6GVoiqmtuWi+CQDV8V88t7TcjidUG+IQhAIQhAIQhAISOcACSbAZknQDiVzDlny1D2ODJOjpW5OeL4pydGs3iM8Bm/sb6YX3KTls2MOZTuacN8czrdGy3pYdzyOPog8SC1ci2vypfI5xicSXelPJm537Np3Zm1xYbm2VBtra8lQRfqRC2CMaZaGS2ruzQbuKZgqL5HX2oH7ZlxJLjq5xJce8lBQkQZfN7j7f+AsEoPr/wCfckQIn6FrTI3GQGjrG+8Nzt23tbxTCEE3aE92tFwS4mV9jfrOya3waPWoCEFAhSAJQLpXO3Dz4/yQYhxYcUZs4b+PZbh3q92ftBs7bHqvGo97ezs3eRVCU08uaQ9hs5uf64/kgnbX2ba72jTMj/cFUtiJW3UlSJow8a6EcDvHvHeFUbRpMBuPROnZ2IKl1KeKwo6uWnmZNE4skicHtPAjjxB0I3gkb1NKYqo7i+8IPVHJTbjK2khqmZCRty36Lx1Xs8HAjwVsuL/0e9tZ1FE45ZVEY8mSju+SPiV2hAIQhAIQtO5wdvOja2khcWzTNJe4GxigvZzwRo9x6jTu6zvmIKHl7ypbL0kYeG0kN+mf/nPabOjHGNpFiB6buroCH8b2xtV9TJjddrBfo2fRH0nfWO/hopfKjaYkeIIrCGA4bDIOe3LL6rdB237FTIMmut+te9K5oOY8Rw/MLBIglQVO53n+akqvga0vaHvwNLgHPwl+FpObsAzdYZ2GtlsXKXk7JQuY4PE9LNnBUMzY4HMNNr4XW3b7EjQgBWpCgFCCY2iByD+tmNBhuMO++mJwbfij4B9bdkCCCXE4Wix0BO88DpZQ0oeRoSNN53Zj2IFlitY3BBuQRe2RIOvaE0VnJISbkkniTdYIESJSkQIUhUiko5ZcRiifIGAlxY1zw0AXJeQOqLcUyW8SPafUgf2FKY5cPzJMu5wF2+8eIWwzU4e0tO/Q8DxWrOcACQCS2zh3tNxl3hbhA4EAjQi48UGozMIcWkWIJBHaDYpAFb7dp7Fsg+ddh+0y1vNjmeRVQFFW/NnXfB9r0xvZr3mF3aJmljQfvmM+C9PLyG6cxSRzDWNzJB3xuDh/CF67Y4EAjQi48VUKhCEDFfWMhifNI7CyNjnuJ3NaCSfILgHKjbsgilqndWoq3AMG+NpFo2f6cf7xJ3ro/OztD4unogc6mTHJ+xgs94P2nmNvaCVxblRtLFWkYWubCzAA4XbjfZzyM9bWHggpI2AAAaBZKX8LjPpU7Puuez1XKQyQH/Dkaex7XD1tQREJEIBbLyS5WGlDqeeP4RRS/KwOztfWSK/ovGu4EjcbOGtJEG28puTQp2NrKOQ1FBKerJ86Ik26OYfNIOVyBnkbG16RjwRcKVyT5UTUMji0CSGQYZqd+ccrSLG4INnWyxW7CCMlN5VbPpGNjrNnztME7i00z3ATwvABcwtuS5ouM87Ym5uDgUFSUikbIoZqp2CnifK8ataL4d3WOjRfK5ICuP8A07FF/fK2GE74ov7VMDva4RnBGe0v/mGvFS9mbLnqHYaeGSU6HA0uA+07RviQrT+tqKL+7UPSu3SVruk7x8HitH3El35xNqcpKuduCSd3R6CJloogOHRxgNI7wUEx3JuOL++VsEJGsUf9qnvva5sRwMPaXLA7UoYf7vRGZ2fxla7GM9R8GitGRwxE/nQAJEFrtLlNVztwSTuEYuBFHaKIA/N6OMBpHeCqhKUiDOLVbPsQ3hi/Zs/hC1iLW/Ytq2LHaKMHURsB78IugxroccU7d7OjmH3eo790uPgtZIW47ObjqXxHSSPoz99rh/uWntdcA8QoI1ay4z7vNeieajlGa3Z7S8/GwHoJN1ywAsf4sLSe26881Oi6b/R6mImrY9xbTv8AEGVp9VvJUdrQhCDjfKys6bbFST6NNDDTjhd4M0hHi4A/ZXHY5ukL5TrJI9/mV0KSpLn7UlvmaqrsexmIMHgLLnND8m3x9pQPoQkQKhIhAJEIugFccj9uOoqtlQyFkzmhzQx5w5uFsTXWOFwzztoSN6pk9RHrg8A4+THH3KW/ktb08ZlnjjetkTNtbdlqamapccDpyC9rLtYQA1rWkX6ws1uupzTUEwOWh4fkoCAVWFokTEFRfI6+1PkoEKQpViUDppn2BwOsRcHCbEHQ3sminWVMg9GR47nOHvT42pN/mE94a72hBGjjxdX6RDfxG1/X6lulIMlQbPk6R1zGwFmeJowkkgixAyOV93BX4dhYTrYacTuHickEXYc161zhukA/CA0+sFaptOoDZ5WgEBssjfwvcPcrbkzI9gfUj4xrZsDWgHFIQWmR4IuAOsABvLjcgNcVR7YaRPKSLYpHvHc9xcDl3oGpaq7SACT3FWHJLlFX0UrpachgeGteHsDg5rTcDS41OhGqqoFaX6qD0JzdcrX7QpXSyRBr45XRHBfC4hkb8QBN2/KWtc6IVNzER22bIfpVUjvJkTf9qVBzqgZc7Qi3/CalvmXN/wBq59s25YLbifbf3rpdZF0G2K+D6cplH+pabLwmP4Vzurg6Kpmh3B5c0dhzH7pagzwjefLP+XrSOI3DzWN0XQCEl0IC6EiEAnaXV3ZHJ62ke9Mp2A5SH6lvN7As5bOujzy9uPriaSJELTkFJgqdzvP81FQUFoUiiQSkDPMetv8AJSgUCoH69wSOKn0EbWNM8hs1ouL+V/cO/uQW+zabA0Dfqe8/q3gjadV1mQA9Z+ZtuGjP3s/uJml2rE6IzB3VaLniPqkcd3atcodpONWydw/xGkgXNmAjIcbNHjZKNp2DSvgqYGjEYoWHEwfPL7vN+OESXHAhUfKpgEzRvEYB78T1f7X2qBUyGN7XQuaxpew3BBYwEA782EEa+/V9sVDppXSWys1o7mtDQT2m1/FSbLUKBWTz1VAiYRqFuXJPkVU7Rjc+B0TWMf0bnSOcDiDWuOFrWm+T28FUdS5kG/8ASWHjLOf/ALCPclWwcieT3wCijpek6QsxkvthBMj3PNm3NgMVtdyEHL+eulNPtCnrWg2kjwu+1Eet4uZIB9xaJy7oriOsjzAAa4je0+g7128Qu7c7OwjVbNkwtvJAenYBmTgBxtHElheAONlxPk5XNew08lnNcDhvoQ7VnvH/AAg1VjwQCN6VZbX2Y+klwm7onZsd7j9Yb/NYsF875cUCtF0hSuduGn6zKxQCEl05BC55IaNAXHMCwaLkklA3dPRfJyfcHm4n/amE835J3a9g8mvPvWctnXR5r4vymUiErxkDxHruQtOTG6EJECtNswnWVGHT8PHtb29iiSTWyGZVxsvYVh01T1WjMMOR7MXD7OvsQSNk0nSDpZMoxnnlcD2N7VXbcr3VDxHGDgBs0aYj9I8BbyCk7W2i6U4GizBoN5toT+SrceEENt1hYu7N7QeB38bcNQWVzWtEUZu0G7nD57+P2RmB4nerDYdNieFWQR3K2igAijxbzkO/9frMIHNsTYnBg0YLeJ19w77qtwJ3Xt/W9KGqKjSjRd65k4MOy2v/AMyaZ/4XdH/41wafXwXpPm6pej2XRttYmBkhGljKOkIPi8qo2NCEIBeZ+cDk8dn17owMMEpMtORkA0m7owd2BxsOzCd69MLVucbki3aVG6LITM+MhecsMgHouI+a4ZHvBtcBBxKnqY6iPoZwCTv0udxB3O/XYtc2nsWSmuR14/pcPtj5vfp7FjFK+J7oZ2lr43FjgfSa5psQePetjodpEAA9dvHfbv3oNRDgUuELZ6rYVPLnEejdwA6vizd92yqKnYNQzRoeOLTfzabHyugrsAT0MuFr2gZvAbfgL3IHemZcTfTaW/aBb7Vj0oQGBKScOHK2LF23tZIZQsDOEWWzYYSsvm9x9o/kPNOQ00z/AEInHtwm34jkp8HJ2Z2b3NYPxHyGXrRFK+UBSKLZs0/ots36Ryb4H53gr+OipYszeV3bZw8vR9pSVO0ZH5N6o4DXz/JBjT0kFLn8pLxyy7voe1QqypfKbuOQ8Gt/XmhwA7TwByH2nbu4XKZkz13aAZAdw49pzQR5DlYaes/kOzz4JrAnnBSaSluf1+rIHdmUu86KdM4uPZuH63/rcsw2wsP+UllA2i6RyxJyRTHQukeGN9KRwY37TyGt9oXrKnhDGNY3RrQ0dzRYexebebnZ/T7UpWWuGydM7sELTI0n77WDxXpZVAhCEAhCEHMedvm7+Fg1lK3+1Mb12DLp2NGQ/aAaHeMuFuF01Q5hIF2kEgtI3jUFp0K9hLzxz3RRf1oejY1ruhjMjm5F0hLzdw0JwdHnr6kGtU+02/PBb2jMfyVpBWkjqvBHmtUa4jVPNI138RkfMINs+Gne0H1Jl8kR9KFp72tPtCoWTO3Pd3ZH2i6c6eT6Y8W/zQWpMA0gZ+Fn5JDtAN9GJo8h7AqzHJ9Jv4T/APpGBx1f5AD23QTZNqSHSw7h+ahzzk+m/wDEbeQQKbi5x8bfw2TjIWjQAdw9qCOOxpPf1B68/UhzToTlwGQ8d58TbsUkhNPQRnCyZc1SHnO2/gMz5JyKjJ9LIcBr4nd4II8ENzbz4Dv/ACVnFHZZsjAFgAAsrKKbSuThFk0Sgxsom0JbAAbz6lMc5VdScUtuGXnqg6dzE0bfhc8ri0PbC1kbSRicJHYpHBu+3Rsz+t2rtq8o1FQ6IB7HFjmm7XNJa5pGhaRmCvTHJKpmkoaaSo+VfBE9+Vus5gJJG455jiqi2QhCAQhCAXlznArOl2pWSA3+Pcz/AOECH/xr1C9wAJOgFz4LyFPUdI50p1kc6Q97yXH2oG0luCVCBRKRuv6k42rA1B/XimklkEobQZvJ8is/60j4n8JUIhJZBLdthu5jz5D3pl+1ZT6LGt7yXfkmrJCgcp6mXFdzrj6NgB4WHcrX4M46nLs9519iraIXc3he/l/wrthBQNBuHQW/W870rZTwTxB1WH63KKQTLPpgsA3s9qTAEGTpAVgSsejSdGgyKraAYnl3aT+XqUmpJDHdgKptm7SwOwuAAO/8+CqL+ChNTUwUw/xpWRm2oa5wDz4NufBeqmMAAAFgBYDgBouA8zuyzLtbpXNyp4nydmJ/xbO/J0h+6vQCAQhCAQhCCr5VVPRUNVJpgp5n/hjcfcvKYFgvTnOQ+2yqztge38Qw+9eZUGKLLKyLIMbJLLOyLIG7JLJyyQhBhZJZZ2SO0QOUevgphVVLKGpG1Q4lBbYzxPmVEq9ozNPUaXDeSLi/C/61UcVfatt2PVPZAxoIsQXEEA5uN8/NBqrOUL/nReV1ZfDuLfWp+3qpvR5xxglwAIaAd5PsK1/pQgsxXM7R4fknG1MZ+cPHL2qnLgsT3oLSscLWBBv4rb+bHm6pdosnmqOkAY9kbOjcG9YNxvvcEHJ8frWgsglwgsZiBvxvllu7vau88x1Yw0MkFrSwTyCU3uHF5Ja5p4WGH7l96DauTHJWmoQ8QBxL8OJ7zdxDb4RkAABiOg3q8QhAIQhAIQhBqnOobbJqvss9crAvNl16S51R/wBJqvsMPlKwrzXdBklCxQgzSFY3RdBkkSXS3QIkeEqR+iBoRYkGk7FYbOjuwn6x9gUkQqKpBQ3IGlyB55LbMQ0HgqzAGuaXfSFvb7lKfIwqohbVi6aeCnEscQe4kySuDI2C1g57tw9JUMzC17mh7XhrnND23wuDSQHtxAGxtcXAyKsK2PHM4jMNDWjyxH+JDaRQVwc7gk6ays3UqwFLchvEgeZQTtnktwG5GEYz90F5HqK65/R7pCKSplPz52sHb0cbST25yEeC5TV9WJ7uIDR3vIBH4Mfku/8ANPs/odk0o3yMMx/1nGRvk1zR4KjbkIQgEIQgEIQg1vnIjvsqt7KeR34Bi9y8wr1nt+k6WlnitfpIZWfjY5vvXkmN9wDxAKDO6W6wulugyui6xui6DO6LrAJUGV0jzkhI/RBabIHxZ+0fYFNwqFsN3xbvtH+Fql1j34CGDNRWMkDXZOaCAd/tTMuz2bg4dznew5KE2oqG+k13k13suVZUEr3Nu8WJOQsQbcSDogxjpABYd9zqe0lHRcFIckAQRjGsaaH4zuBPuHt9SlSAAXPeoux6jFjktm9wa37LMmgd5LkGddRumkp6VmT55WjjbE4RMdbgC6U+C9SwQhjWsaLNa0NA4ACwHkFwXmp2f8K206bWOkY4g7sVjEzzJlf4LvyqBCEIBCEIBCEIBeSdvUHQVU8FrdFNKwD6rXkM/dwnxXrZeeuenZXQ7TdKB1aiNkl92No6N4HcGMP30GgWQs7JLIMEqWyLIEQlsiyAQ5CEE/YkoDX3OQIPmD+SsGVcZ+cPG4VPskAuc06FvsP8yrH+rm7i4eN/aoqYJGnQg9yQhMwU4YMjrqU+0hAIxJHlM1EwY0uP6KCt5QVvVwDU6+4J+kcIYcY1Y0W/aOyZ5El/3CqRh6SW73W7TnmVsWytkOraunoIzcPcHSOG5pGJzvuxafWeRvVR2XmM2F8H2cJnNs+qd0nb0berEO4i7x+0XRU3TwtYxrGANa1oa0DQBosAO4BOIBCEIBCEIBCEIBc/56Ng/CKHp2i76UmTt6JwAmHYAA15/ZroCxe0EEEAgixBzBB1BCDyLhSYVtnOBySds+pLWgmCQl0LtRbUxE/Sb6xY8bavZA0WpMCessHvA1NkGGFJhTgIOhB7ilwoGcKLJ7CkLUEaCXBIDwPtyV9TTFwN229/Fa/VMse9X2zajGwHeMj3jf4oH0oCVxTRKinVBho5KyqipIRd0jwwcBvc89jWguPY1Y7Qq8AsPSPqHFda5jOSnRQur5W/GTjDFfVsNwS/ve4X+y1vEqoZk5lWtFoqlp/aRZk8S9r/AHK/5tub87Pknnmex80vUaWXwsiGdgXAG7iBf7DVvqEAhCEAhCEAhCEAhCEAhCEELbGyYaqF0E8YfG7UHIgjRzSM2kbiM1yfbPM3MHE0lQx7dzZrscBwxMaQ7yauyoQeda3m12pH/wC2xjjG+N3qLg71Kgr+T1VHcS0k7QN7opAPB1reteqUIPHrqVnj3p6KPCLXuvWFbsqCYWmgikH12Mf/ABBUFZzcbKkFjRsZ+yL4f+24BB5xSLuVbzOUTvkpp4+zEx7f3m4vWqCu5l5x8jVxv4B7HR+tpd7EHJ6iO47Rmo9JVGN1x4jiFv8AXc1+1I9IGyDjHIw+p5afUtU2tyXrIbl9JO0DW8T7d4dax80Dke0YyNbdhTVRtUAWZmeO7+apOkF7Xz4b1vPIzmzrK1zXSMdT0+rpJGlr3DhFG4XJP0jZu/PRA1zccj37TqvjAfg8ZDpn6Yt4hafpO320bc5Etv6ZjYGgNaAAAAABYADIADcFC2FsaGkgZT07AyNgyGpJOrnHe4nMlT0AhCEAhCEAhCEAhCEAhCEAhCEAhCEAhCEAhCEAhCEAhCEFdN/eG935qxQhAIQhAIQhAIQhAIQhAIQhB//Z">
            <a:extLst>
              <a:ext uri="{FF2B5EF4-FFF2-40B4-BE49-F238E27FC236}">
                <a16:creationId xmlns:a16="http://schemas.microsoft.com/office/drawing/2014/main" id="{9823A1E5-40A4-4454-A719-A5D235919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91" y="4490508"/>
            <a:ext cx="1158209" cy="151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549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0E0B49-0E51-4A87-B04D-08AE7CA03752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dirty="0"/>
              <a:t>“The Way” </a:t>
            </a:r>
          </a:p>
          <a:p>
            <a:pPr algn="ctr"/>
            <a:r>
              <a:rPr lang="en-US" sz="1800" dirty="0"/>
              <a:t>(Acts 9:2; 18:26; 19:9, 23; 22:4; 24:14, 22)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EBFB9D-343F-460F-84AD-1EF7B92CE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972" y="966299"/>
            <a:ext cx="6636056" cy="670029"/>
          </a:xfrm>
        </p:spPr>
        <p:txBody>
          <a:bodyPr/>
          <a:lstStyle/>
          <a:p>
            <a:r>
              <a:rPr lang="en-US" dirty="0"/>
              <a:t>Ways to think of Christianity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E5614-23B8-4A6D-B18C-9074F07E1F59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dirty="0"/>
              <a:t>“The Temple/building” </a:t>
            </a:r>
          </a:p>
          <a:p>
            <a:pPr algn="ctr"/>
            <a:r>
              <a:rPr lang="en-US" sz="1800" dirty="0"/>
              <a:t>(1 Cor 2:16; 3:9; 6:12-20)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CB2E9-8720-462E-AEFC-5D8AE40E7432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121582" y="2178635"/>
            <a:ext cx="3471572" cy="1250378"/>
          </a:xfrm>
        </p:spPr>
        <p:txBody>
          <a:bodyPr>
            <a:noAutofit/>
          </a:bodyPr>
          <a:lstStyle/>
          <a:p>
            <a:pPr algn="ctr"/>
            <a:r>
              <a:rPr lang="en-US" sz="1800" dirty="0"/>
              <a:t>“Family of God/Children of God” </a:t>
            </a:r>
          </a:p>
          <a:p>
            <a:pPr algn="ctr"/>
            <a:r>
              <a:rPr lang="en-US" sz="1800" dirty="0"/>
              <a:t>(John 1:12-13; Rom 8:15, 29; </a:t>
            </a:r>
          </a:p>
          <a:p>
            <a:pPr algn="ctr"/>
            <a:r>
              <a:rPr lang="en-US" sz="1800" dirty="0"/>
              <a:t>Eph 2:19-22; 1 John 3:1-2)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2F26E35-ABD4-4FCB-BFC4-6F04B3EA0CC3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dirty="0"/>
              <a:t>“Body of Christ” </a:t>
            </a:r>
          </a:p>
          <a:p>
            <a:pPr algn="ctr"/>
            <a:r>
              <a:rPr lang="en-US" sz="1800" dirty="0"/>
              <a:t>(Romans 12:4-5; </a:t>
            </a:r>
          </a:p>
          <a:p>
            <a:pPr algn="ctr"/>
            <a:r>
              <a:rPr lang="en-US" sz="1800" dirty="0"/>
              <a:t>1 Cor 12:12-27;</a:t>
            </a:r>
          </a:p>
          <a:p>
            <a:pPr algn="ctr"/>
            <a:r>
              <a:rPr lang="en-US" sz="1800" dirty="0"/>
              <a:t>Col 1:18; Eph 3:6)</a:t>
            </a:r>
          </a:p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580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5" grpId="0" build="p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42DB-091D-4F2A-8684-A6031CEF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0" y="3042786"/>
            <a:ext cx="7254240" cy="772428"/>
          </a:xfrm>
        </p:spPr>
        <p:txBody>
          <a:bodyPr>
            <a:normAutofit/>
          </a:bodyPr>
          <a:lstStyle/>
          <a:p>
            <a:r>
              <a:rPr lang="en-US" dirty="0"/>
              <a:t>Is the Body of Christ cyborg too?</a:t>
            </a:r>
          </a:p>
        </p:txBody>
      </p:sp>
    </p:spTree>
    <p:extLst>
      <p:ext uri="{BB962C8B-B14F-4D97-AF65-F5344CB8AC3E}">
        <p14:creationId xmlns:p14="http://schemas.microsoft.com/office/powerpoint/2010/main" val="618196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D252F-8652-4FC8-8F49-256172CC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Retrospect &amp; Prospect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433C3-212C-4BFC-A0EA-9B129ACEC08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752600" y="1728622"/>
            <a:ext cx="8732520" cy="415482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i="0" dirty="0"/>
              <a:t>Is it awkward for a new person to interact with an old picture on your social media?</a:t>
            </a:r>
          </a:p>
          <a:p>
            <a:pPr marL="457200" indent="-457200">
              <a:buAutoNum type="arabicPeriod"/>
            </a:pPr>
            <a:r>
              <a:rPr lang="en-US" i="0" dirty="0"/>
              <a:t>Do you need to be on the internet to be online? </a:t>
            </a:r>
          </a:p>
          <a:p>
            <a:pPr marL="457200" indent="-457200">
              <a:buAutoNum type="arabicPeriod"/>
            </a:pPr>
            <a:r>
              <a:rPr lang="en-US" i="0" dirty="0"/>
              <a:t>Can </a:t>
            </a:r>
            <a:r>
              <a:rPr lang="en-US" dirty="0"/>
              <a:t>you define “cyborg” as a human with a permanent prosthesis? </a:t>
            </a:r>
          </a:p>
          <a:p>
            <a:pPr marL="457200" indent="-457200">
              <a:buAutoNum type="arabicPeriod"/>
            </a:pPr>
            <a:r>
              <a:rPr lang="en-US" i="0" dirty="0"/>
              <a:t>Internet-connected technology is </a:t>
            </a:r>
            <a:r>
              <a:rPr lang="en-US" dirty="0"/>
              <a:t>mental prosthesis, making us all cognitive cyborgs. </a:t>
            </a:r>
          </a:p>
          <a:p>
            <a:pPr marL="457200" indent="-457200">
              <a:buAutoNum type="arabicPeriod"/>
            </a:pPr>
            <a:r>
              <a:rPr lang="en-US" i="0" dirty="0"/>
              <a:t>When cyb</a:t>
            </a:r>
            <a:r>
              <a:rPr lang="en-US" dirty="0"/>
              <a:t>orgs gather together, is that gathered body cyborg too?</a:t>
            </a:r>
            <a:endParaRPr lang="en-US" i="0" dirty="0"/>
          </a:p>
          <a:p>
            <a:pPr marL="457200" indent="-457200">
              <a:buAutoNum type="arabicPeriod"/>
            </a:pPr>
            <a:endParaRPr lang="en-US" i="0" dirty="0"/>
          </a:p>
          <a:p>
            <a:pPr marL="457200" indent="-457200">
              <a:buAutoNum type="arabicPeriod"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510249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89E45-8231-4FD7-84D8-A0D961F2B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621" y="2699971"/>
            <a:ext cx="3932497" cy="1458057"/>
          </a:xfrm>
        </p:spPr>
        <p:txBody>
          <a:bodyPr>
            <a:normAutofit/>
          </a:bodyPr>
          <a:lstStyle/>
          <a:p>
            <a:r>
              <a:rPr lang="en-US" dirty="0"/>
              <a:t>Brainstorming </a:t>
            </a:r>
            <a:r>
              <a:rPr lang="en-US" dirty="0" err="1"/>
              <a:t>CyberTheology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EA1D8-A755-4FE9-A71B-94E9EBD322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61FBFF-EA44-41D6-96C3-0EF5F79591BB}"/>
              </a:ext>
            </a:extLst>
          </p:cNvPr>
          <p:cNvSpPr txBox="1"/>
          <p:nvPr/>
        </p:nvSpPr>
        <p:spPr>
          <a:xfrm>
            <a:off x="7089883" y="3340697"/>
            <a:ext cx="5105400" cy="138499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Gathering Together at Church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Gathering Together at School</a:t>
            </a:r>
          </a:p>
        </p:txBody>
      </p:sp>
    </p:spTree>
    <p:extLst>
      <p:ext uri="{BB962C8B-B14F-4D97-AF65-F5344CB8AC3E}">
        <p14:creationId xmlns:p14="http://schemas.microsoft.com/office/powerpoint/2010/main" val="1177009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0979-A410-4B9E-BECF-2A5B77E2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Gathering Together: Ethical Considerations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DA3162-A33A-4B7C-A6BC-5DB915E55576}"/>
              </a:ext>
            </a:extLst>
          </p:cNvPr>
          <p:cNvSpPr txBox="1"/>
          <p:nvPr/>
        </p:nvSpPr>
        <p:spPr>
          <a:xfrm>
            <a:off x="2370959" y="1230613"/>
            <a:ext cx="7460697" cy="52322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P</a:t>
            </a:r>
            <a:r>
              <a:rPr lang="en-US" sz="2000" dirty="0"/>
              <a:t>rivacy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Unwanted advances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Data brokers, real names, discrimination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Escaped abuse, don’t want to be trackable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Not everyone wants to download your app</a:t>
            </a:r>
          </a:p>
          <a:p>
            <a:pPr lvl="1"/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Accessibility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10% of Americans don’t use the internet.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Internet Use: Rural (85%), Urban (91%), Suburban (94%)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Home Broadband (73%)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Cellphone-only households (17%)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Broken tech, older tech, low battery, low data or </a:t>
            </a:r>
            <a:r>
              <a:rPr lang="en-US" sz="2000" dirty="0" err="1"/>
              <a:t>WiFi</a:t>
            </a:r>
            <a:endParaRPr lang="en-US" sz="2000" dirty="0"/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Discrimination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American cell phone market share: iPhone (52%), Android (47%)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Online harassment, “well actually,” in-group/out-group dynamics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60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0979-A410-4B9E-BECF-2A5B77E2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759" y="611899"/>
            <a:ext cx="8388481" cy="618714"/>
          </a:xfrm>
        </p:spPr>
        <p:txBody>
          <a:bodyPr>
            <a:normAutofit fontScale="90000"/>
          </a:bodyPr>
          <a:lstStyle/>
          <a:p>
            <a:r>
              <a:rPr lang="en-US" dirty="0"/>
              <a:t>Gathering Together: Brainstorming Best Practices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DA3162-A33A-4B7C-A6BC-5DB915E55576}"/>
              </a:ext>
            </a:extLst>
          </p:cNvPr>
          <p:cNvSpPr txBox="1"/>
          <p:nvPr/>
        </p:nvSpPr>
        <p:spPr>
          <a:xfrm>
            <a:off x="1691639" y="1413493"/>
            <a:ext cx="8808719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r>
              <a:rPr lang="en-US" sz="1900" dirty="0"/>
              <a:t>Live, Collaborative Tools 	(Padlet, Microsoft Teams, Google Suite)</a:t>
            </a:r>
          </a:p>
          <a:p>
            <a:pPr marL="350838" lvl="1" indent="-350838"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r>
              <a:rPr lang="en-US" sz="1900" dirty="0"/>
              <a:t>Video 	(</a:t>
            </a:r>
            <a:r>
              <a:rPr lang="en-US" sz="1900" dirty="0" err="1"/>
              <a:t>Flipgrid</a:t>
            </a:r>
            <a:r>
              <a:rPr lang="en-US" sz="1900" dirty="0"/>
              <a:t>, YouTube, Vimeo, Insta(?))</a:t>
            </a:r>
          </a:p>
          <a:p>
            <a:pPr marL="350838" lvl="1" indent="-350838">
              <a:buFont typeface="Arial" panose="020B0604020202020204" pitchFamily="34" charset="0"/>
              <a:buChar char="•"/>
              <a:tabLst>
                <a:tab pos="3200400" algn="l"/>
              </a:tabLst>
            </a:pPr>
            <a:endParaRPr lang="en-US" sz="1900" dirty="0"/>
          </a:p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r>
              <a:rPr lang="en-US" sz="1900" dirty="0"/>
              <a:t>Synchronous Meetings 	(Zoom, Google Hangouts, Google Meet, Facetime, 	Facebook Live, Instagram Live[?])</a:t>
            </a:r>
          </a:p>
          <a:p>
            <a:pPr marL="350838" lvl="1" indent="-350838">
              <a:buFont typeface="Arial" panose="020B0604020202020204" pitchFamily="34" charset="0"/>
              <a:buChar char="•"/>
              <a:tabLst>
                <a:tab pos="3200400" algn="l"/>
              </a:tabLst>
            </a:pPr>
            <a:endParaRPr lang="en-US" sz="1900" dirty="0"/>
          </a:p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r>
              <a:rPr lang="en-US" sz="1900" dirty="0"/>
              <a:t>Group Text 	(WhatsApp, GroupMe, Discord, Messenger, DMs)</a:t>
            </a:r>
          </a:p>
          <a:p>
            <a:pPr marL="350838" lvl="1" indent="-350838">
              <a:buFont typeface="Arial" panose="020B0604020202020204" pitchFamily="34" charset="0"/>
              <a:buChar char="•"/>
              <a:tabLst>
                <a:tab pos="3200400" algn="l"/>
              </a:tabLst>
            </a:pPr>
            <a:endParaRPr lang="en-US" sz="1900" dirty="0"/>
          </a:p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r>
              <a:rPr lang="en-US" sz="1900" dirty="0"/>
              <a:t>Social Media 	(</a:t>
            </a:r>
            <a:r>
              <a:rPr lang="en-US" sz="1900" dirty="0" err="1"/>
              <a:t>TicTok</a:t>
            </a:r>
            <a:r>
              <a:rPr lang="en-US" sz="1900" dirty="0"/>
              <a:t>, Instagram, Twitter, </a:t>
            </a:r>
            <a:r>
              <a:rPr lang="en-US" sz="1900" dirty="0" err="1"/>
              <a:t>SnapChat</a:t>
            </a:r>
            <a:r>
              <a:rPr lang="en-US" sz="1900" dirty="0"/>
              <a:t>, Facebook, 	Pinterest)</a:t>
            </a:r>
          </a:p>
          <a:p>
            <a:pPr marL="350838" lvl="1" indent="-350838">
              <a:buFont typeface="Arial" panose="020B0604020202020204" pitchFamily="34" charset="0"/>
              <a:buChar char="•"/>
              <a:tabLst>
                <a:tab pos="3200400" algn="l"/>
              </a:tabLst>
            </a:pPr>
            <a:endParaRPr lang="en-US" sz="1900" dirty="0"/>
          </a:p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r>
              <a:rPr lang="en-US" sz="1900" dirty="0"/>
              <a:t>Music &amp; Podcasts 	(Spotify, Apple Music, </a:t>
            </a:r>
            <a:r>
              <a:rPr lang="en-US" sz="1900" dirty="0" err="1"/>
              <a:t>Stitcher</a:t>
            </a:r>
            <a:r>
              <a:rPr lang="en-US" sz="1900" dirty="0"/>
              <a:t>, YouTube, Vimeo)</a:t>
            </a:r>
          </a:p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endParaRPr lang="en-US" sz="1900" dirty="0"/>
          </a:p>
          <a:p>
            <a:pPr marL="350838" indent="-350838">
              <a:buFont typeface="+mj-lt"/>
              <a:buAutoNum type="arabicPeriod"/>
              <a:tabLst>
                <a:tab pos="3200400" algn="l"/>
              </a:tabLst>
            </a:pPr>
            <a:r>
              <a:rPr lang="en-US" sz="1900" dirty="0"/>
              <a:t>Banking 	(</a:t>
            </a:r>
            <a:r>
              <a:rPr lang="en-US" sz="1900" dirty="0" err="1"/>
              <a:t>CashApp</a:t>
            </a:r>
            <a:r>
              <a:rPr lang="en-US" sz="1900" dirty="0"/>
              <a:t>, Venmo, PayPal, </a:t>
            </a:r>
            <a:r>
              <a:rPr lang="en-US" sz="1900" dirty="0" err="1"/>
              <a:t>ApplePay</a:t>
            </a:r>
            <a:r>
              <a:rPr lang="en-US" sz="19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23890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0979-A410-4B9E-BECF-2A5B77E2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59" y="611898"/>
            <a:ext cx="7450082" cy="1125461"/>
          </a:xfrm>
        </p:spPr>
        <p:txBody>
          <a:bodyPr>
            <a:normAutofit/>
          </a:bodyPr>
          <a:lstStyle/>
          <a:p>
            <a:r>
              <a:rPr lang="en-US" sz="4000" dirty="0"/>
              <a:t>For Further Reading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F13C70-87E8-440C-9085-30C9C840924F}"/>
              </a:ext>
            </a:extLst>
          </p:cNvPr>
          <p:cNvSpPr/>
          <p:nvPr/>
        </p:nvSpPr>
        <p:spPr>
          <a:xfrm>
            <a:off x="1340882" y="1693310"/>
            <a:ext cx="95026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Notes for this presentation are at:</a:t>
            </a:r>
            <a:endParaRPr lang="en-US" sz="2400" dirty="0">
              <a:hlinkClick r:id="rId2"/>
            </a:endParaRPr>
          </a:p>
          <a:p>
            <a:r>
              <a:rPr lang="en-US" sz="2400" dirty="0">
                <a:hlinkClick r:id="rId2"/>
              </a:rPr>
              <a:t>https://bibtheo.com/breakoutchapel</a:t>
            </a:r>
            <a:r>
              <a:rPr lang="en-US" sz="2400" dirty="0"/>
              <a:t>  </a:t>
            </a:r>
          </a:p>
          <a:p>
            <a:endParaRPr lang="en-US" sz="2400" dirty="0"/>
          </a:p>
          <a:p>
            <a:r>
              <a:rPr lang="en-US" sz="2400" dirty="0"/>
              <a:t>Department of Bible &amp; Theology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Espinoza, Terance. </a:t>
            </a:r>
            <a:r>
              <a:rPr lang="en-US" sz="2400" i="1" dirty="0"/>
              <a:t>Cyber Christianity.</a:t>
            </a:r>
            <a:r>
              <a:rPr lang="en-US" sz="2400" dirty="0"/>
              <a:t> Online: </a:t>
            </a:r>
          </a:p>
          <a:p>
            <a:r>
              <a:rPr lang="en-US" sz="2400" dirty="0">
                <a:hlinkClick r:id="rId3"/>
              </a:rPr>
              <a:t>https://cyberchristianity-blog.tumblr.com/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dirty="0">
                <a:hlinkClick r:id="rId4"/>
              </a:rPr>
              <a:t>BRosdahl@sagu.edu</a:t>
            </a:r>
            <a:r>
              <a:rPr lang="en-US" sz="2400" dirty="0"/>
              <a:t>, </a:t>
            </a:r>
            <a:r>
              <a:rPr lang="en-US" sz="2400" dirty="0">
                <a:hlinkClick r:id="rId5"/>
              </a:rPr>
              <a:t>TBlakney@sagu.edu</a:t>
            </a:r>
            <a:r>
              <a:rPr lang="en-US" sz="2400" dirty="0"/>
              <a:t>,  </a:t>
            </a:r>
            <a:r>
              <a:rPr lang="en-US" sz="2400" dirty="0">
                <a:hlinkClick r:id="rId6"/>
              </a:rPr>
              <a:t>TEspinoza@sagu.edu</a:t>
            </a:r>
            <a:r>
              <a:rPr lang="en-US" sz="2400" dirty="0"/>
              <a:t>, </a:t>
            </a:r>
          </a:p>
          <a:p>
            <a:r>
              <a:rPr lang="en-US" sz="2400" dirty="0">
                <a:hlinkClick r:id="rId7"/>
              </a:rPr>
              <a:t>DLangston@sagu.edu</a:t>
            </a:r>
            <a:r>
              <a:rPr lang="en-US" sz="2400" dirty="0"/>
              <a:t>, </a:t>
            </a:r>
            <a:r>
              <a:rPr lang="en-US" sz="2400" dirty="0">
                <a:hlinkClick r:id="rId8"/>
              </a:rPr>
              <a:t>JMagruder@sagu.edu</a:t>
            </a:r>
            <a:r>
              <a:rPr lang="en-US" sz="2400" dirty="0"/>
              <a:t>, </a:t>
            </a:r>
            <a:r>
              <a:rPr lang="en-US" sz="2400" dirty="0">
                <a:hlinkClick r:id="rId9"/>
              </a:rPr>
              <a:t>PReynolds@sagu.edu</a:t>
            </a:r>
            <a:r>
              <a:rPr lang="en-US" sz="24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539726-EB90-4E22-B21D-7F549EBB81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3229" y="1633015"/>
            <a:ext cx="2739568" cy="2739568"/>
          </a:xfrm>
          <a:prstGeom prst="rect">
            <a:avLst/>
          </a:prstGeom>
        </p:spPr>
      </p:pic>
      <p:pic>
        <p:nvPicPr>
          <p:cNvPr id="2051" name="Picture 199">
            <a:extLst>
              <a:ext uri="{FF2B5EF4-FFF2-40B4-BE49-F238E27FC236}">
                <a16:creationId xmlns:a16="http://schemas.microsoft.com/office/drawing/2014/main" id="{AAA8D73D-A0EB-4AA5-A39A-EF2B50C9A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757" y="3355956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00">
            <a:extLst>
              <a:ext uri="{FF2B5EF4-FFF2-40B4-BE49-F238E27FC236}">
                <a16:creationId xmlns:a16="http://schemas.microsoft.com/office/drawing/2014/main" id="{9F602B42-26B7-4CDD-AE7B-8045DED1B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071" y="3358748"/>
            <a:ext cx="365759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02">
            <a:extLst>
              <a:ext uri="{FF2B5EF4-FFF2-40B4-BE49-F238E27FC236}">
                <a16:creationId xmlns:a16="http://schemas.microsoft.com/office/drawing/2014/main" id="{FFC8F0BE-B614-45C6-8036-07CA35B33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687" y="3401676"/>
            <a:ext cx="339213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B3D6BE-7A96-4699-81F0-FF3E0111D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62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472507-3356-4C12-B228-64BB83DE1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882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0DAA07-4964-43EB-9642-BE8692E6F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2677" y="3309137"/>
            <a:ext cx="31095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@SAGUBibTheo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055" name="Picture 202">
            <a:extLst>
              <a:ext uri="{FF2B5EF4-FFF2-40B4-BE49-F238E27FC236}">
                <a16:creationId xmlns:a16="http://schemas.microsoft.com/office/drawing/2014/main" id="{530C4972-A410-42E2-8415-2F38C3CDB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93" y="6221534"/>
            <a:ext cx="182563" cy="14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D88C51D1-8DCC-4F11-B896-8DCE2510D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47088" y="34581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050CAE43-CFD0-4262-9AF3-F05EC6F15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47088" y="39153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4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0">
      <a:majorFont>
        <a:latin typeface="Raleway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8C8BB44E09DE46BE5342BB429977DD" ma:contentTypeVersion="15" ma:contentTypeDescription="Create a new document." ma:contentTypeScope="" ma:versionID="711068a956c5ae43d79ba5187b0170e2">
  <xsd:schema xmlns:xsd="http://www.w3.org/2001/XMLSchema" xmlns:xs="http://www.w3.org/2001/XMLSchema" xmlns:p="http://schemas.microsoft.com/office/2006/metadata/properties" xmlns:ns1="http://schemas.microsoft.com/sharepoint/v3" xmlns:ns3="2dc4a0dd-da1b-4b3b-be7a-ad31a1b987e9" xmlns:ns4="c4d13920-8ba2-4cb7-868d-19fe1c0c70ca" targetNamespace="http://schemas.microsoft.com/office/2006/metadata/properties" ma:root="true" ma:fieldsID="672d0837d046a9efb371df22503a920e" ns1:_="" ns3:_="" ns4:_="">
    <xsd:import namespace="http://schemas.microsoft.com/sharepoint/v3"/>
    <xsd:import namespace="2dc4a0dd-da1b-4b3b-be7a-ad31a1b987e9"/>
    <xsd:import namespace="c4d13920-8ba2-4cb7-868d-19fe1c0c70c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c4a0dd-da1b-4b3b-be7a-ad31a1b987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13920-8ba2-4cb7-868d-19fe1c0c70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B5F810A-AE79-475B-A884-3126269B54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737C83-CAD3-4D02-9C4F-587F7E45E1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dc4a0dd-da1b-4b3b-be7a-ad31a1b987e9"/>
    <ds:schemaRef ds:uri="c4d13920-8ba2-4cb7-868d-19fe1c0c70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E2247E-8238-4CCD-A4A3-C281AFF778D4}">
  <ds:schemaRefs>
    <ds:schemaRef ds:uri="http://schemas.microsoft.com/office/infopath/2007/PartnerControls"/>
    <ds:schemaRef ds:uri="http://schemas.openxmlformats.org/package/2006/metadata/core-properties"/>
    <ds:schemaRef ds:uri="c4d13920-8ba2-4cb7-868d-19fe1c0c70ca"/>
    <ds:schemaRef ds:uri="http://schemas.microsoft.com/sharepoint/v3"/>
    <ds:schemaRef ds:uri="http://www.w3.org/XML/1998/namespace"/>
    <ds:schemaRef ds:uri="http://schemas.microsoft.com/office/2006/documentManagement/types"/>
    <ds:schemaRef ds:uri="2dc4a0dd-da1b-4b3b-be7a-ad31a1b987e9"/>
    <ds:schemaRef ds:uri="http://purl.org/dc/dcmitype/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4564</TotalTime>
  <Words>823</Words>
  <Application>Microsoft Office PowerPoint</Application>
  <PresentationFormat>Widescreen</PresentationFormat>
  <Paragraphs>112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Raleway</vt:lpstr>
      <vt:lpstr>Roboto</vt:lpstr>
      <vt:lpstr>Roboto Medium</vt:lpstr>
      <vt:lpstr>Office Theme</vt:lpstr>
      <vt:lpstr>PowerPoint Presentation</vt:lpstr>
      <vt:lpstr>Home is Where the WiFi Connects Automatically:  The Intersection of Technology &amp; Theology</vt:lpstr>
      <vt:lpstr>PowerPoint Presentation</vt:lpstr>
      <vt:lpstr>1. Is that still awkward?</vt:lpstr>
      <vt:lpstr>2. Are you ever, truly, offline? </vt:lpstr>
      <vt:lpstr>PowerPoint Presentation</vt:lpstr>
      <vt:lpstr>PowerPoint Presentation</vt:lpstr>
      <vt:lpstr>3. How do you define “cyborg”? </vt:lpstr>
      <vt:lpstr>cy·borg /ˈsīˌbôrɡ/</vt:lpstr>
      <vt:lpstr>cy·borg /ˈsīˌbôrɡ/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cy·borg /ˈsīˌbôrɡ/</vt:lpstr>
      <vt:lpstr>Retrospect &amp; Prospect</vt:lpstr>
      <vt:lpstr>In Other Words</vt:lpstr>
      <vt:lpstr>4. Are we all cyborgs now? </vt:lpstr>
      <vt:lpstr>PowerPoint Presentation</vt:lpstr>
      <vt:lpstr>PowerPoint Presentation</vt:lpstr>
      <vt:lpstr>PowerPoint Presentation</vt:lpstr>
      <vt:lpstr>Ways to think of Christianity</vt:lpstr>
      <vt:lpstr>Is the Body of Christ cyborg too?</vt:lpstr>
      <vt:lpstr>Retrospect &amp; Prospect</vt:lpstr>
      <vt:lpstr>Brainstorming CyberTheology </vt:lpstr>
      <vt:lpstr>Gathering Together: Ethical Considerations</vt:lpstr>
      <vt:lpstr>Gathering Together: Brainstorming Best Practices</vt:lpstr>
      <vt:lpstr>For Further Reading</vt:lpstr>
    </vt:vector>
  </TitlesOfParts>
  <Company>Slidehood.com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Slidehood.com</dc:creator>
  <cp:lastModifiedBy>Terance Espinoza</cp:lastModifiedBy>
  <cp:revision>304</cp:revision>
  <dcterms:created xsi:type="dcterms:W3CDTF">2017-08-02T20:41:11Z</dcterms:created>
  <dcterms:modified xsi:type="dcterms:W3CDTF">2020-09-03T22:05:28Z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0x0101000D8C8BB44E09DE46BE5342BB429977DD</vt:lpwstr>
  </property>
</Properties>
</file>