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5"/>
  </p:notesMasterIdLst>
  <p:handoutMasterIdLst>
    <p:handoutMasterId r:id="rId26"/>
  </p:handoutMasterIdLst>
  <p:sldIdLst>
    <p:sldId id="268" r:id="rId3"/>
    <p:sldId id="286" r:id="rId4"/>
    <p:sldId id="291" r:id="rId5"/>
    <p:sldId id="287" r:id="rId6"/>
    <p:sldId id="288" r:id="rId7"/>
    <p:sldId id="293" r:id="rId8"/>
    <p:sldId id="289" r:id="rId9"/>
    <p:sldId id="290" r:id="rId10"/>
    <p:sldId id="284" r:id="rId11"/>
    <p:sldId id="306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7" r:id="rId22"/>
    <p:sldId id="303" r:id="rId23"/>
    <p:sldId id="305" r:id="rId2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5" autoAdjust="0"/>
    <p:restoredTop sz="95157" autoAdjust="0"/>
  </p:normalViewPr>
  <p:slideViewPr>
    <p:cSldViewPr>
      <p:cViewPr>
        <p:scale>
          <a:sx n="60" d="100"/>
          <a:sy n="60" d="100"/>
        </p:scale>
        <p:origin x="-930" y="-246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9/9/2015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9/9/2015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9/9/2015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/>
              <a:pPr/>
              <a:t>9/9/2015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Royal Game of 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46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7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Royal Game of Ur (Game of 20 Squares)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7612" y="6096000"/>
            <a:ext cx="9067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2,600 B.C.</a:t>
            </a:r>
            <a:endParaRPr lang="en-US" sz="2400" dirty="0"/>
          </a:p>
        </p:txBody>
      </p:sp>
      <p:pic>
        <p:nvPicPr>
          <p:cNvPr id="4" name="Picture 2" descr="C:\Users\tespinoza\Documents\2015 SAGU\SAGU Administrative Work\Breakout Chapel\800px-British_Museum_Royal_Game_of_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571" y="1739902"/>
            <a:ext cx="5737475" cy="456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1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462" y="762000"/>
            <a:ext cx="4598670" cy="5410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36070" y="0"/>
            <a:ext cx="47165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Hounds and Jackals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9050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080" y="762000"/>
            <a:ext cx="9211732" cy="518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2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11" y="1391652"/>
            <a:ext cx="10329677" cy="4952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11498" y="532581"/>
            <a:ext cx="51323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smtClean="0"/>
              <a:t>Hounds and Jackals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6840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012" y="907694"/>
            <a:ext cx="7369753" cy="51883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7812" y="0"/>
            <a:ext cx="64008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400" dirty="0" err="1" smtClean="0"/>
              <a:t>Senet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191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63" y="1600200"/>
            <a:ext cx="1020965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2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613" y="1905000"/>
            <a:ext cx="5689600" cy="4267200"/>
          </a:xfrm>
        </p:spPr>
      </p:pic>
    </p:spTree>
    <p:extLst>
      <p:ext uri="{BB962C8B-B14F-4D97-AF65-F5344CB8AC3E}">
        <p14:creationId xmlns:p14="http://schemas.microsoft.com/office/powerpoint/2010/main" val="124798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98" y="1905000"/>
            <a:ext cx="8908829" cy="4267200"/>
          </a:xfrm>
        </p:spPr>
      </p:pic>
    </p:spTree>
    <p:extLst>
      <p:ext uri="{BB962C8B-B14F-4D97-AF65-F5344CB8AC3E}">
        <p14:creationId xmlns:p14="http://schemas.microsoft.com/office/powerpoint/2010/main" val="54659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12" y="1904999"/>
            <a:ext cx="6019800" cy="4793266"/>
          </a:xfrm>
        </p:spPr>
      </p:pic>
    </p:spTree>
    <p:extLst>
      <p:ext uri="{BB962C8B-B14F-4D97-AF65-F5344CB8AC3E}">
        <p14:creationId xmlns:p14="http://schemas.microsoft.com/office/powerpoint/2010/main" val="260397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1904999"/>
            <a:ext cx="6781800" cy="4824915"/>
          </a:xfrm>
        </p:spPr>
      </p:pic>
    </p:spTree>
    <p:extLst>
      <p:ext uri="{BB962C8B-B14F-4D97-AF65-F5344CB8AC3E}">
        <p14:creationId xmlns:p14="http://schemas.microsoft.com/office/powerpoint/2010/main" val="99916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12" y="304800"/>
            <a:ext cx="7924800" cy="6339840"/>
          </a:xfrm>
        </p:spPr>
      </p:pic>
    </p:spTree>
    <p:extLst>
      <p:ext uri="{BB962C8B-B14F-4D97-AF65-F5344CB8AC3E}">
        <p14:creationId xmlns:p14="http://schemas.microsoft.com/office/powerpoint/2010/main" val="130704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Simplified Path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06" y="1904623"/>
            <a:ext cx="10057506" cy="4267577"/>
          </a:xfrm>
        </p:spPr>
      </p:pic>
    </p:spTree>
    <p:extLst>
      <p:ext uri="{BB962C8B-B14F-4D97-AF65-F5344CB8AC3E}">
        <p14:creationId xmlns:p14="http://schemas.microsoft.com/office/powerpoint/2010/main" val="351414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Alternate Path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8" y="2133600"/>
            <a:ext cx="10381831" cy="3962399"/>
          </a:xfrm>
        </p:spPr>
      </p:pic>
    </p:spTree>
    <p:extLst>
      <p:ext uri="{BB962C8B-B14F-4D97-AF65-F5344CB8AC3E}">
        <p14:creationId xmlns:p14="http://schemas.microsoft.com/office/powerpoint/2010/main" val="20163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Alternate Path 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31" y="1905000"/>
            <a:ext cx="11031703" cy="4343400"/>
          </a:xfrm>
        </p:spPr>
      </p:pic>
    </p:spTree>
    <p:extLst>
      <p:ext uri="{BB962C8B-B14F-4D97-AF65-F5344CB8AC3E}">
        <p14:creationId xmlns:p14="http://schemas.microsoft.com/office/powerpoint/2010/main" val="285265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812" y="359867"/>
            <a:ext cx="4114799" cy="6408115"/>
          </a:xfrm>
        </p:spPr>
      </p:pic>
    </p:spTree>
    <p:extLst>
      <p:ext uri="{BB962C8B-B14F-4D97-AF65-F5344CB8AC3E}">
        <p14:creationId xmlns:p14="http://schemas.microsoft.com/office/powerpoint/2010/main" val="384565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12" y="1748028"/>
            <a:ext cx="7649658" cy="5109972"/>
          </a:xfrm>
        </p:spPr>
      </p:pic>
    </p:spTree>
    <p:extLst>
      <p:ext uri="{BB962C8B-B14F-4D97-AF65-F5344CB8AC3E}">
        <p14:creationId xmlns:p14="http://schemas.microsoft.com/office/powerpoint/2010/main" val="33012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853" y="1905000"/>
            <a:ext cx="5359120" cy="4267200"/>
          </a:xfrm>
        </p:spPr>
      </p:pic>
    </p:spTree>
    <p:extLst>
      <p:ext uri="{BB962C8B-B14F-4D97-AF65-F5344CB8AC3E}">
        <p14:creationId xmlns:p14="http://schemas.microsoft.com/office/powerpoint/2010/main" val="163275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/>
              <a:t>For Further Reading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905000"/>
            <a:ext cx="10058398" cy="4267200"/>
          </a:xfrm>
        </p:spPr>
        <p:txBody>
          <a:bodyPr/>
          <a:lstStyle/>
          <a:p>
            <a:endParaRPr lang="en-US" sz="4400" dirty="0" smtClean="0"/>
          </a:p>
          <a:p>
            <a:r>
              <a:rPr lang="en-US" sz="4400" dirty="0" smtClean="0"/>
              <a:t>BibleWoot.com/</a:t>
            </a:r>
            <a:r>
              <a:rPr lang="en-US" sz="4400" dirty="0" err="1" smtClean="0"/>
              <a:t>AncientGames</a:t>
            </a:r>
            <a:endParaRPr lang="en-US" sz="4400" dirty="0" smtClean="0"/>
          </a:p>
          <a:p>
            <a:endParaRPr lang="en-US" sz="4400" dirty="0"/>
          </a:p>
          <a:p>
            <a:r>
              <a:rPr lang="en-US" sz="4400" dirty="0" smtClean="0"/>
              <a:t>Pinterest.com/</a:t>
            </a:r>
            <a:r>
              <a:rPr lang="en-US" sz="4400" dirty="0" err="1" smtClean="0"/>
              <a:t>biblewoot</a:t>
            </a:r>
            <a:r>
              <a:rPr lang="en-US" sz="4400" dirty="0" smtClean="0"/>
              <a:t>/ancient-games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60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House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Pyramid Dice.</a:t>
            </a:r>
          </a:p>
          <a:p>
            <a:pPr lvl="1"/>
            <a:r>
              <a:rPr lang="en-US" dirty="0" smtClean="0"/>
              <a:t>1 tip up = move 1 space</a:t>
            </a:r>
          </a:p>
          <a:p>
            <a:pPr lvl="1"/>
            <a:r>
              <a:rPr lang="en-US" dirty="0" smtClean="0"/>
              <a:t>2 tips up = move 2 spaces</a:t>
            </a:r>
          </a:p>
          <a:p>
            <a:pPr lvl="1"/>
            <a:r>
              <a:rPr lang="en-US" dirty="0" smtClean="0"/>
              <a:t>3 tips up = move 3 spaces</a:t>
            </a:r>
          </a:p>
          <a:p>
            <a:pPr lvl="1"/>
            <a:r>
              <a:rPr lang="en-US" dirty="0"/>
              <a:t>0</a:t>
            </a:r>
            <a:r>
              <a:rPr lang="en-US" dirty="0" smtClean="0"/>
              <a:t> tips up = move 4 spaces</a:t>
            </a:r>
          </a:p>
          <a:p>
            <a:r>
              <a:rPr lang="en-US" dirty="0"/>
              <a:t>Only 1 piece can occupy a space at a </a:t>
            </a:r>
            <a:r>
              <a:rPr lang="en-US" dirty="0" smtClean="0"/>
              <a:t>time (you’ll have 5 total).</a:t>
            </a:r>
            <a:endParaRPr lang="en-US" dirty="0"/>
          </a:p>
          <a:p>
            <a:r>
              <a:rPr lang="en-US" dirty="0" smtClean="0"/>
              <a:t>Rosettes are safe zones. </a:t>
            </a:r>
          </a:p>
          <a:p>
            <a:r>
              <a:rPr lang="en-US" dirty="0" smtClean="0"/>
              <a:t>Exact number not necessary to move off board. </a:t>
            </a:r>
            <a:endParaRPr lang="en-US" u="sng" dirty="0"/>
          </a:p>
          <a:p>
            <a:r>
              <a:rPr lang="en-US" dirty="0" smtClean="0"/>
              <a:t>As many of your pieces can be on the board at the same time.</a:t>
            </a:r>
          </a:p>
        </p:txBody>
      </p:sp>
    </p:spTree>
    <p:extLst>
      <p:ext uri="{BB962C8B-B14F-4D97-AF65-F5344CB8AC3E}">
        <p14:creationId xmlns:p14="http://schemas.microsoft.com/office/powerpoint/2010/main" val="12562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Simplified Path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06" y="1904623"/>
            <a:ext cx="10057506" cy="4267577"/>
          </a:xfrm>
        </p:spPr>
      </p:pic>
    </p:spTree>
    <p:extLst>
      <p:ext uri="{BB962C8B-B14F-4D97-AF65-F5344CB8AC3E}">
        <p14:creationId xmlns:p14="http://schemas.microsoft.com/office/powerpoint/2010/main" val="109715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akout_Chapel_Sp_2015.2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09A44C-857D-42FD-9219-94A36248C2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Breakout_Chapel_Sp_2015.2</Template>
  <TotalTime>0</TotalTime>
  <Words>118</Words>
  <Application>Microsoft Office PowerPoint</Application>
  <PresentationFormat>Custom</PresentationFormat>
  <Paragraphs>25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Breakout_Chapel_Sp_2015.2</vt:lpstr>
      <vt:lpstr>Royal Game of Ur</vt:lpstr>
      <vt:lpstr>PowerPoint Presentation</vt:lpstr>
      <vt:lpstr>Royal Game of Ur (Game of 20 Squares)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Simplified Path</vt:lpstr>
      <vt:lpstr>Alternate Path 2</vt:lpstr>
      <vt:lpstr>Alternate Path 3</vt:lpstr>
      <vt:lpstr>PowerPoint Presentation</vt:lpstr>
      <vt:lpstr>PowerPoint Presentation</vt:lpstr>
      <vt:lpstr>PowerPoint Presentation</vt:lpstr>
      <vt:lpstr>For Further Reading</vt:lpstr>
      <vt:lpstr>House Rules</vt:lpstr>
      <vt:lpstr>Simplified Path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2015-01-24T23:28:40Z</dcterms:created>
  <dcterms:modified xsi:type="dcterms:W3CDTF">2015-09-10T04:56:42Z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TC028048469991</vt:lpwstr>
  </property>
</Properties>
</file>